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8"/>
  </p:notesMasterIdLst>
  <p:handoutMasterIdLst>
    <p:handoutMasterId r:id="rId29"/>
  </p:handoutMasterIdLst>
  <p:sldIdLst>
    <p:sldId id="1816" r:id="rId2"/>
    <p:sldId id="1795" r:id="rId3"/>
    <p:sldId id="259" r:id="rId4"/>
    <p:sldId id="258" r:id="rId5"/>
    <p:sldId id="260" r:id="rId6"/>
    <p:sldId id="1796" r:id="rId7"/>
    <p:sldId id="1797" r:id="rId8"/>
    <p:sldId id="261" r:id="rId9"/>
    <p:sldId id="1798" r:id="rId10"/>
    <p:sldId id="1799" r:id="rId11"/>
    <p:sldId id="1800" r:id="rId12"/>
    <p:sldId id="1801" r:id="rId13"/>
    <p:sldId id="1802" r:id="rId14"/>
    <p:sldId id="1803" r:id="rId15"/>
    <p:sldId id="1804" r:id="rId16"/>
    <p:sldId id="1805" r:id="rId17"/>
    <p:sldId id="1806" r:id="rId18"/>
    <p:sldId id="1807" r:id="rId19"/>
    <p:sldId id="1808" r:id="rId20"/>
    <p:sldId id="1809" r:id="rId21"/>
    <p:sldId id="1810" r:id="rId22"/>
    <p:sldId id="1811" r:id="rId23"/>
    <p:sldId id="1812" r:id="rId24"/>
    <p:sldId id="1813" r:id="rId25"/>
    <p:sldId id="1814" r:id="rId26"/>
    <p:sldId id="1815" r:id="rId27"/>
  </p:sldIdLst>
  <p:sldSz cx="12192000" cy="6858000"/>
  <p:notesSz cx="6858000" cy="9144000"/>
  <p:embeddedFontLst>
    <p:embeddedFont>
      <p:font typeface="Calibri" pitchFamily="34" charset="0"/>
      <p:regular r:id="rId30"/>
      <p:bold r:id="rId31"/>
      <p:italic r:id="rId32"/>
      <p:boldItalic r:id="rId33"/>
    </p:embeddedFont>
    <p:embeddedFont>
      <p:font typeface="Bahnschrift" pitchFamily="34" charset="0"/>
      <p:regular r:id="rId34"/>
      <p:bold r:id="rId35"/>
    </p:embeddedFont>
    <p:embeddedFont>
      <p:font typeface="Arial Rounded MT Bold" pitchFamily="34" charset="0"/>
      <p:regular r:id="rId36"/>
    </p:embeddedFont>
    <p:embeddedFont>
      <p:font typeface="Arial Black" pitchFamily="34" charset="0"/>
      <p:bold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825"/>
    <a:srgbClr val="E2F11B"/>
    <a:srgbClr val="E04066"/>
    <a:srgbClr val="E15B51"/>
    <a:srgbClr val="D647D9"/>
    <a:srgbClr val="4237CD"/>
    <a:srgbClr val="FBB943"/>
    <a:srgbClr val="E54371"/>
    <a:srgbClr val="FFCA21"/>
    <a:srgbClr val="EF74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71" autoAdjust="0"/>
    <p:restoredTop sz="95361"/>
  </p:normalViewPr>
  <p:slideViewPr>
    <p:cSldViewPr snapToGrid="0">
      <p:cViewPr varScale="1">
        <p:scale>
          <a:sx n="66" d="100"/>
          <a:sy n="66" d="100"/>
        </p:scale>
        <p:origin x="-930" y="-102"/>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75" d="100"/>
          <a:sy n="75" d="100"/>
        </p:scale>
        <p:origin x="768"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925F7126-B822-41AE-892A-5785A88118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23C9FC90-499A-4ED1-BDAE-456DC3E3FDC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387B3B-DE26-4C93-8722-1BA7A82C69F3}" type="datetimeFigureOut">
              <a:rPr lang="en-US" smtClean="0"/>
              <a:t>9/4/2024</a:t>
            </a:fld>
            <a:endParaRPr lang="en-US" dirty="0"/>
          </a:p>
        </p:txBody>
      </p:sp>
      <p:sp>
        <p:nvSpPr>
          <p:cNvPr id="4" name="Footer Placeholder 3">
            <a:extLst>
              <a:ext uri="{FF2B5EF4-FFF2-40B4-BE49-F238E27FC236}">
                <a16:creationId xmlns:a16="http://schemas.microsoft.com/office/drawing/2014/main" xmlns="" id="{D6835687-B789-44CD-BDCB-64F27E5144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6F8C9B16-5263-468F-9A66-04713840689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08DF30F-227B-4DE2-B37C-EF4C37970A5E}" type="slidenum">
              <a:rPr lang="en-US" smtClean="0"/>
              <a:t>‹#›</a:t>
            </a:fld>
            <a:endParaRPr lang="en-US" dirty="0"/>
          </a:p>
        </p:txBody>
      </p:sp>
    </p:spTree>
    <p:extLst>
      <p:ext uri="{BB962C8B-B14F-4D97-AF65-F5344CB8AC3E}">
        <p14:creationId xmlns:p14="http://schemas.microsoft.com/office/powerpoint/2010/main" val="2123231198"/>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xmlns="">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D44844-CAE8-461C-85F6-688C358CA0ED}" type="datetimeFigureOut">
              <a:rPr lang="en-US" smtClean="0"/>
              <a:t>9/4/2024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7C9200-E78B-43A9-8F44-FFDBE80EA668}" type="slidenum">
              <a:rPr lang="en-US" smtClean="0"/>
              <a:t>‹#›</a:t>
            </a:fld>
            <a:endParaRPr lang="en-US" dirty="0"/>
          </a:p>
        </p:txBody>
      </p:sp>
    </p:spTree>
    <p:extLst>
      <p:ext uri="{BB962C8B-B14F-4D97-AF65-F5344CB8AC3E}">
        <p14:creationId xmlns:p14="http://schemas.microsoft.com/office/powerpoint/2010/main" val="24108655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539981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Meet the Team">
    <p:spTree>
      <p:nvGrpSpPr>
        <p:cNvPr id="1" name=""/>
        <p:cNvGrpSpPr/>
        <p:nvPr/>
      </p:nvGrpSpPr>
      <p:grpSpPr>
        <a:xfrm>
          <a:off x="0" y="0"/>
          <a:ext cx="0" cy="0"/>
          <a:chOff x="0" y="0"/>
          <a:chExt cx="0" cy="0"/>
        </a:xfrm>
      </p:grpSpPr>
      <p:sp>
        <p:nvSpPr>
          <p:cNvPr id="70" name="Picture Placeholder 13"/>
          <p:cNvSpPr>
            <a:spLocks noGrp="1"/>
          </p:cNvSpPr>
          <p:nvPr>
            <p:ph type="pic" sz="quarter" idx="11"/>
          </p:nvPr>
        </p:nvSpPr>
        <p:spPr>
          <a:xfrm>
            <a:off x="1728662" y="1872316"/>
            <a:ext cx="2652423" cy="2650043"/>
          </a:xfrm>
          <a:prstGeom prst="ellipse">
            <a:avLst/>
          </a:prstGeom>
        </p:spPr>
        <p:txBody>
          <a:bodyPr rtlCol="0">
            <a:normAutofit/>
          </a:bodyPr>
          <a:lstStyle>
            <a:lvl1pPr marL="0" marR="0" indent="0" algn="l" defTabSz="914217" rtl="0" eaLnBrk="1" fontAlgn="auto" latinLnBrk="0" hangingPunct="1">
              <a:lnSpc>
                <a:spcPct val="90000"/>
              </a:lnSpc>
              <a:spcBef>
                <a:spcPts val="1000"/>
              </a:spcBef>
              <a:spcAft>
                <a:spcPts val="0"/>
              </a:spcAft>
              <a:buClrTx/>
              <a:buSzTx/>
              <a:buFont typeface="Arial" panose="020B0604020202020204" pitchFamily="34" charset="0"/>
              <a:buNone/>
              <a:tabLst/>
              <a:defRPr sz="1400">
                <a:latin typeface="Raleway Regular"/>
                <a:cs typeface="Raleway Regular"/>
              </a:defRPr>
            </a:lvl1pPr>
          </a:lstStyle>
          <a:p>
            <a:pPr lvl="0"/>
            <a:endParaRPr lang="en-US" noProof="0" dirty="0"/>
          </a:p>
        </p:txBody>
      </p:sp>
    </p:spTree>
    <p:extLst>
      <p:ext uri="{BB962C8B-B14F-4D97-AF65-F5344CB8AC3E}">
        <p14:creationId xmlns:p14="http://schemas.microsoft.com/office/powerpoint/2010/main" val="17101178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3A5ED7-AC1B-4EFC-A2F5-F8CCDD9900F3}"/>
              </a:ext>
            </a:extLst>
          </p:cNvPr>
          <p:cNvSpPr>
            <a:spLocks noGrp="1"/>
          </p:cNvSpPr>
          <p:nvPr>
            <p:ph type="title"/>
          </p:nvPr>
        </p:nvSpPr>
        <p:spPr>
          <a:xfrm>
            <a:off x="838200" y="365126"/>
            <a:ext cx="10515600" cy="781504"/>
          </a:xfrm>
          <a:prstGeom prst="rect">
            <a:avLst/>
          </a:prstGeom>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2932694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5E1B7CF-24E5-41A7-B7C5-EA47FAFE72AE}"/>
              </a:ext>
            </a:extLst>
          </p:cNvPr>
          <p:cNvSpPr>
            <a:spLocks noGrp="1"/>
          </p:cNvSpPr>
          <p:nvPr>
            <p:ph type="title"/>
          </p:nvPr>
        </p:nvSpPr>
        <p:spPr>
          <a:xfrm>
            <a:off x="723900" y="355600"/>
            <a:ext cx="4962525" cy="11969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18569079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xmlns="" id="{249656C5-9EBA-45D4-8DCC-4D18137C7ED7}"/>
              </a:ext>
            </a:extLst>
          </p:cNvPr>
          <p:cNvSpPr>
            <a:spLocks noGrp="1"/>
          </p:cNvSpPr>
          <p:nvPr>
            <p:ph type="title"/>
          </p:nvPr>
        </p:nvSpPr>
        <p:spPr>
          <a:xfrm>
            <a:off x="838200" y="365126"/>
            <a:ext cx="10515600" cy="679904"/>
          </a:xfrm>
          <a:prstGeom prst="rect">
            <a:avLst/>
          </a:prstGeom>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955657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00BEF5E8-2EB2-43CC-99D3-000E119C3F42}"/>
              </a:ext>
            </a:extLst>
          </p:cNvPr>
          <p:cNvSpPr>
            <a:spLocks noGrp="1"/>
          </p:cNvSpPr>
          <p:nvPr>
            <p:ph type="title"/>
          </p:nvPr>
        </p:nvSpPr>
        <p:spPr>
          <a:xfrm>
            <a:off x="5613400" y="1555289"/>
            <a:ext cx="57658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41596307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xmlns="" id="{1222F94C-C739-46D6-A244-D2632C9CA66E}"/>
              </a:ext>
            </a:extLst>
          </p:cNvPr>
          <p:cNvSpPr>
            <a:spLocks noGrp="1"/>
          </p:cNvSpPr>
          <p:nvPr>
            <p:ph type="pic" sz="quarter" idx="10"/>
          </p:nvPr>
        </p:nvSpPr>
        <p:spPr>
          <a:xfrm>
            <a:off x="1393825" y="1736725"/>
            <a:ext cx="2190750" cy="2190750"/>
          </a:xfrm>
          <a:prstGeom prst="ellipse">
            <a:avLst/>
          </a:prstGeom>
        </p:spPr>
        <p:txBody>
          <a:bodyPr/>
          <a:lstStyle/>
          <a:p>
            <a:endParaRPr lang="en-US" dirty="0"/>
          </a:p>
        </p:txBody>
      </p:sp>
      <p:sp>
        <p:nvSpPr>
          <p:cNvPr id="6" name="Picture Placeholder 2">
            <a:extLst>
              <a:ext uri="{FF2B5EF4-FFF2-40B4-BE49-F238E27FC236}">
                <a16:creationId xmlns:a16="http://schemas.microsoft.com/office/drawing/2014/main" xmlns="" id="{4904F02C-CF31-4DF5-9967-00860C966147}"/>
              </a:ext>
            </a:extLst>
          </p:cNvPr>
          <p:cNvSpPr>
            <a:spLocks noGrp="1"/>
          </p:cNvSpPr>
          <p:nvPr>
            <p:ph type="pic" sz="quarter" idx="11"/>
          </p:nvPr>
        </p:nvSpPr>
        <p:spPr>
          <a:xfrm>
            <a:off x="3926568" y="1736725"/>
            <a:ext cx="2190750" cy="2190750"/>
          </a:xfrm>
          <a:prstGeom prst="ellipse">
            <a:avLst/>
          </a:prstGeom>
        </p:spPr>
        <p:txBody>
          <a:bodyPr/>
          <a:lstStyle/>
          <a:p>
            <a:endParaRPr lang="en-US" dirty="0"/>
          </a:p>
        </p:txBody>
      </p:sp>
      <p:sp>
        <p:nvSpPr>
          <p:cNvPr id="7" name="Picture Placeholder 2">
            <a:extLst>
              <a:ext uri="{FF2B5EF4-FFF2-40B4-BE49-F238E27FC236}">
                <a16:creationId xmlns:a16="http://schemas.microsoft.com/office/drawing/2014/main" xmlns="" id="{40D730EF-B019-4AC3-80DF-EC6B8BB08171}"/>
              </a:ext>
            </a:extLst>
          </p:cNvPr>
          <p:cNvSpPr>
            <a:spLocks noGrp="1"/>
          </p:cNvSpPr>
          <p:nvPr>
            <p:ph type="pic" sz="quarter" idx="12"/>
          </p:nvPr>
        </p:nvSpPr>
        <p:spPr>
          <a:xfrm>
            <a:off x="6437994" y="1736725"/>
            <a:ext cx="2190750" cy="2190750"/>
          </a:xfrm>
          <a:prstGeom prst="ellipse">
            <a:avLst/>
          </a:prstGeom>
        </p:spPr>
        <p:txBody>
          <a:bodyPr/>
          <a:lstStyle/>
          <a:p>
            <a:endParaRPr lang="en-US" dirty="0"/>
          </a:p>
        </p:txBody>
      </p:sp>
      <p:sp>
        <p:nvSpPr>
          <p:cNvPr id="8" name="Picture Placeholder 2">
            <a:extLst>
              <a:ext uri="{FF2B5EF4-FFF2-40B4-BE49-F238E27FC236}">
                <a16:creationId xmlns:a16="http://schemas.microsoft.com/office/drawing/2014/main" xmlns="" id="{01178D9A-1A52-41EF-8CFA-53A54E9D423C}"/>
              </a:ext>
            </a:extLst>
          </p:cNvPr>
          <p:cNvSpPr>
            <a:spLocks noGrp="1"/>
          </p:cNvSpPr>
          <p:nvPr>
            <p:ph type="pic" sz="quarter" idx="13"/>
          </p:nvPr>
        </p:nvSpPr>
        <p:spPr>
          <a:xfrm>
            <a:off x="8949420" y="1736725"/>
            <a:ext cx="2190750" cy="2190750"/>
          </a:xfrm>
          <a:prstGeom prst="ellipse">
            <a:avLst/>
          </a:prstGeom>
        </p:spPr>
        <p:txBody>
          <a:bodyPr/>
          <a:lstStyle/>
          <a:p>
            <a:endParaRPr lang="en-US" dirty="0"/>
          </a:p>
        </p:txBody>
      </p:sp>
      <p:sp>
        <p:nvSpPr>
          <p:cNvPr id="4" name="Title 3">
            <a:extLst>
              <a:ext uri="{FF2B5EF4-FFF2-40B4-BE49-F238E27FC236}">
                <a16:creationId xmlns:a16="http://schemas.microsoft.com/office/drawing/2014/main" xmlns="" id="{8FDDF920-69F1-4A5A-9B25-937589019735}"/>
              </a:ext>
            </a:extLst>
          </p:cNvPr>
          <p:cNvSpPr>
            <a:spLocks noGrp="1"/>
          </p:cNvSpPr>
          <p:nvPr>
            <p:ph type="title"/>
          </p:nvPr>
        </p:nvSpPr>
        <p:spPr>
          <a:xfrm>
            <a:off x="838200" y="365125"/>
            <a:ext cx="10515600" cy="638175"/>
          </a:xfrm>
          <a:prstGeom prst="rect">
            <a:avLst/>
          </a:prstGeom>
        </p:spPr>
        <p:txBody>
          <a:bodyPr/>
          <a:lstStyle>
            <a:lvl1pPr algn="ctr">
              <a:defRPr/>
            </a:lvl1pPr>
          </a:lstStyle>
          <a:p>
            <a:r>
              <a:rPr lang="en-US" dirty="0"/>
              <a:t>Click to edit Master title style</a:t>
            </a:r>
          </a:p>
        </p:txBody>
      </p:sp>
    </p:spTree>
    <p:extLst>
      <p:ext uri="{BB962C8B-B14F-4D97-AF65-F5344CB8AC3E}">
        <p14:creationId xmlns:p14="http://schemas.microsoft.com/office/powerpoint/2010/main" val="4187866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xmlns="" id="{9FE189A0-F882-485F-ACE3-8D1A70E03A7D}"/>
              </a:ext>
            </a:extLst>
          </p:cNvPr>
          <p:cNvSpPr>
            <a:spLocks noGrp="1"/>
          </p:cNvSpPr>
          <p:nvPr>
            <p:ph type="pic" sz="quarter" idx="10"/>
          </p:nvPr>
        </p:nvSpPr>
        <p:spPr>
          <a:xfrm>
            <a:off x="0" y="0"/>
            <a:ext cx="12192000" cy="6858000"/>
          </a:xfrm>
          <a:prstGeom prst="rect">
            <a:avLst/>
          </a:prstGeom>
        </p:spPr>
        <p:txBody>
          <a:bodyPr/>
          <a:lstStyle/>
          <a:p>
            <a:endParaRPr lang="en-US" dirty="0"/>
          </a:p>
        </p:txBody>
      </p:sp>
    </p:spTree>
    <p:extLst>
      <p:ext uri="{BB962C8B-B14F-4D97-AF65-F5344CB8AC3E}">
        <p14:creationId xmlns:p14="http://schemas.microsoft.com/office/powerpoint/2010/main" val="2052333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6643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E9998A-C9B4-4FCD-8202-1E67E9FE16E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698449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xmlns="" id="{874982DB-3B5F-8728-0C2B-E72C0DD66CE2}"/>
              </a:ext>
            </a:extLst>
          </p:cNvPr>
          <p:cNvSpPr/>
          <p:nvPr userDrawn="1"/>
        </p:nvSpPr>
        <p:spPr>
          <a:xfrm>
            <a:off x="0" y="-51571"/>
            <a:ext cx="12192000" cy="195671"/>
          </a:xfrm>
          <a:prstGeom prst="rect">
            <a:avLst/>
          </a:prstGeom>
          <a:solidFill>
            <a:srgbClr val="4C0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AutoShape 2" descr="Restyling de Instagram 2022: nueva tipografía, colores y enfoque">
            <a:extLst>
              <a:ext uri="{FF2B5EF4-FFF2-40B4-BE49-F238E27FC236}">
                <a16:creationId xmlns:a16="http://schemas.microsoft.com/office/drawing/2014/main" xmlns="" id="{767494D6-2AA0-70C9-4C62-3AF8483C3C0B}"/>
              </a:ext>
            </a:extLst>
          </p:cNvPr>
          <p:cNvSpPr>
            <a:spLocks noChangeAspect="1" noChangeArrowheads="1"/>
          </p:cNvSpPr>
          <p:nvPr userDrawn="1"/>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dirty="0"/>
          </a:p>
        </p:txBody>
      </p:sp>
    </p:spTree>
    <p:extLst>
      <p:ext uri="{BB962C8B-B14F-4D97-AF65-F5344CB8AC3E}">
        <p14:creationId xmlns:p14="http://schemas.microsoft.com/office/powerpoint/2010/main" val="29160162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1" r:id="rId7"/>
    <p:sldLayoutId id="2147483659" r:id="rId8"/>
    <p:sldLayoutId id="2147483665" r:id="rId9"/>
    <p:sldLayoutId id="2147483666"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 Target="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3.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3.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3.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7.svg"/><Relationship Id="rId7"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3.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3.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3.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7.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7.sv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23.pn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24.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3.png"/><Relationship Id="rId7"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7.svg"/><Relationship Id="rId5" Type="http://schemas.openxmlformats.org/officeDocument/2006/relationships/image" Target="../media/image2.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svg"/><Relationship Id="rId5" Type="http://schemas.openxmlformats.org/officeDocument/2006/relationships/image" Target="../media/image2.png"/><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7.svg"/><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7.svg"/><Relationship Id="rId7"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7.svg"/><Relationship Id="rId7"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7.sv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7.sv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svg"/><Relationship Id="rId7"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esquinas redondeadas 23">
            <a:extLst>
              <a:ext uri="{FF2B5EF4-FFF2-40B4-BE49-F238E27FC236}">
                <a16:creationId xmlns:a16="http://schemas.microsoft.com/office/drawing/2014/main" xmlns="" id="{A7020FB3-8B67-50BA-4EE2-BB4EFBC91108}"/>
              </a:ext>
            </a:extLst>
          </p:cNvPr>
          <p:cNvSpPr/>
          <p:nvPr/>
        </p:nvSpPr>
        <p:spPr>
          <a:xfrm>
            <a:off x="847471" y="523874"/>
            <a:ext cx="4657725" cy="4657725"/>
          </a:xfrm>
          <a:prstGeom prst="roundRect">
            <a:avLst>
              <a:gd name="adj" fmla="val 9510"/>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4" name="CuadroTexto 1">
            <a:extLst>
              <a:ext uri="{FF2B5EF4-FFF2-40B4-BE49-F238E27FC236}">
                <a16:creationId xmlns:a16="http://schemas.microsoft.com/office/drawing/2014/main" xmlns="" id="{A8008578-DC59-B0EF-0BBC-8B4074B55415}"/>
              </a:ext>
            </a:extLst>
          </p:cNvPr>
          <p:cNvSpPr txBox="1"/>
          <p:nvPr/>
        </p:nvSpPr>
        <p:spPr>
          <a:xfrm>
            <a:off x="789415" y="693465"/>
            <a:ext cx="4762895" cy="2554545"/>
          </a:xfrm>
          <a:prstGeom prst="rect">
            <a:avLst/>
          </a:prstGeom>
          <a:noFill/>
        </p:spPr>
        <p:txBody>
          <a:bodyPr wrap="square" rtlCol="0">
            <a:spAutoFit/>
          </a:bodyPr>
          <a:lstStyle/>
          <a:p>
            <a:pPr algn="ctr"/>
            <a:r>
              <a:rPr lang="en-US" sz="80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80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6" name="Rectángulo: esquinas redondeadas 25">
            <a:extLst>
              <a:ext uri="{FF2B5EF4-FFF2-40B4-BE49-F238E27FC236}">
                <a16:creationId xmlns:a16="http://schemas.microsoft.com/office/drawing/2014/main" xmlns="" id="{8B69A45C-FB0B-9F37-0CBF-FF2DA1AC7DEE}"/>
              </a:ext>
            </a:extLst>
          </p:cNvPr>
          <p:cNvSpPr/>
          <p:nvPr/>
        </p:nvSpPr>
        <p:spPr>
          <a:xfrm>
            <a:off x="1249884" y="3225518"/>
            <a:ext cx="3783610" cy="504597"/>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7" name="Rectángulo redondeado 7">
            <a:hlinkClick r:id="rId2" action="ppaction://hlinksldjump"/>
            <a:extLst>
              <a:ext uri="{FF2B5EF4-FFF2-40B4-BE49-F238E27FC236}">
                <a16:creationId xmlns:a16="http://schemas.microsoft.com/office/drawing/2014/main" xmlns="" id="{D3228734-02A2-5AC6-266C-61EBAAC39763}"/>
              </a:ext>
            </a:extLst>
          </p:cNvPr>
          <p:cNvSpPr/>
          <p:nvPr/>
        </p:nvSpPr>
        <p:spPr>
          <a:xfrm>
            <a:off x="1398357" y="3982726"/>
            <a:ext cx="3486663" cy="498095"/>
          </a:xfrm>
          <a:prstGeom prst="roundRect">
            <a:avLst/>
          </a:prstGeom>
          <a:solidFill>
            <a:srgbClr val="1977F2"/>
          </a:solidFill>
          <a:ln>
            <a:noFill/>
          </a:ln>
          <a:effectLst>
            <a:outerShdw blurRad="63500" sx="102000" sy="102000" algn="c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uadroTexto 32">
            <a:extLst>
              <a:ext uri="{FF2B5EF4-FFF2-40B4-BE49-F238E27FC236}">
                <a16:creationId xmlns:a16="http://schemas.microsoft.com/office/drawing/2014/main" xmlns="" id="{0A08CEE2-1E9D-2C68-0A5D-D8AD0337156E}"/>
              </a:ext>
            </a:extLst>
          </p:cNvPr>
          <p:cNvSpPr txBox="1"/>
          <p:nvPr/>
        </p:nvSpPr>
        <p:spPr>
          <a:xfrm>
            <a:off x="1872769" y="4065583"/>
            <a:ext cx="2578100" cy="338554"/>
          </a:xfrm>
          <a:prstGeom prst="rect">
            <a:avLst/>
          </a:prstGeom>
          <a:noFill/>
        </p:spPr>
        <p:txBody>
          <a:bodyPr wrap="square" rtlCol="0">
            <a:spAutoFit/>
          </a:bodyPr>
          <a:lstStyle/>
          <a:p>
            <a:pPr algn="ctr"/>
            <a:r>
              <a:rPr lang="en-US" sz="1600" b="1" dirty="0">
                <a:solidFill>
                  <a:schemeClr val="bg1"/>
                </a:solidFill>
                <a:latin typeface="Poppins Light" panose="00000400000000000000" pitchFamily="2" charset="0"/>
                <a:cs typeface="Poppins Light" panose="00000400000000000000" pitchFamily="2" charset="0"/>
              </a:rPr>
              <a:t>Start Presentation</a:t>
            </a:r>
          </a:p>
        </p:txBody>
      </p:sp>
      <p:cxnSp>
        <p:nvCxnSpPr>
          <p:cNvPr id="9" name="Conector recto 33">
            <a:extLst>
              <a:ext uri="{FF2B5EF4-FFF2-40B4-BE49-F238E27FC236}">
                <a16:creationId xmlns:a16="http://schemas.microsoft.com/office/drawing/2014/main" xmlns="" id="{DAA816C6-6CE6-4D3C-6691-199F9F382E61}"/>
              </a:ext>
            </a:extLst>
          </p:cNvPr>
          <p:cNvCxnSpPr/>
          <p:nvPr/>
        </p:nvCxnSpPr>
        <p:spPr>
          <a:xfrm>
            <a:off x="1416603" y="4938747"/>
            <a:ext cx="3439226"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 name="Rectángulo: esquinas redondeadas 35">
            <a:extLst>
              <a:ext uri="{FF2B5EF4-FFF2-40B4-BE49-F238E27FC236}">
                <a16:creationId xmlns:a16="http://schemas.microsoft.com/office/drawing/2014/main" xmlns="" id="{3A482114-FE24-7D4A-66E7-AE8A6232A552}"/>
              </a:ext>
            </a:extLst>
          </p:cNvPr>
          <p:cNvSpPr/>
          <p:nvPr/>
        </p:nvSpPr>
        <p:spPr>
          <a:xfrm>
            <a:off x="874433" y="5411360"/>
            <a:ext cx="4657725" cy="842891"/>
          </a:xfrm>
          <a:prstGeom prst="roundRect">
            <a:avLst>
              <a:gd name="adj" fmla="val 42281"/>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4" name="CuadroTexto 28">
            <a:extLst>
              <a:ext uri="{FF2B5EF4-FFF2-40B4-BE49-F238E27FC236}">
                <a16:creationId xmlns:a16="http://schemas.microsoft.com/office/drawing/2014/main" xmlns="" id="{860A6D95-2B8B-B02C-0FB3-DF5C0FC50025}"/>
              </a:ext>
            </a:extLst>
          </p:cNvPr>
          <p:cNvSpPr txBox="1"/>
          <p:nvPr/>
        </p:nvSpPr>
        <p:spPr>
          <a:xfrm>
            <a:off x="1416603" y="3323927"/>
            <a:ext cx="3225800" cy="307777"/>
          </a:xfrm>
          <a:prstGeom prst="rect">
            <a:avLst/>
          </a:prstGeom>
          <a:noFill/>
        </p:spPr>
        <p:txBody>
          <a:bodyPr wrap="square" rtlCol="0">
            <a:spAutoFit/>
          </a:bodyPr>
          <a:lstStyle/>
          <a:p>
            <a:r>
              <a:rPr lang="en-US" sz="1400" dirty="0" smtClean="0">
                <a:solidFill>
                  <a:schemeClr val="bg1">
                    <a:lumMod val="65000"/>
                  </a:schemeClr>
                </a:solidFill>
                <a:latin typeface="Poppins Light" panose="00000400000000000000" pitchFamily="2" charset="0"/>
                <a:cs typeface="Poppins Light" panose="00000400000000000000" pitchFamily="2" charset="0"/>
              </a:rPr>
              <a:t>Pushkar Raj</a:t>
            </a:r>
            <a:endParaRPr lang="en-US" sz="1400" dirty="0">
              <a:solidFill>
                <a:schemeClr val="bg1">
                  <a:lumMod val="65000"/>
                </a:schemeClr>
              </a:solidFill>
              <a:latin typeface="Poppins Light" panose="00000400000000000000" pitchFamily="2" charset="0"/>
              <a:cs typeface="Poppins Light" panose="00000400000000000000" pitchFamily="2" charset="0"/>
            </a:endParaRPr>
          </a:p>
        </p:txBody>
      </p:sp>
      <p:grpSp>
        <p:nvGrpSpPr>
          <p:cNvPr id="15" name="Google Shape;48;p15"/>
          <p:cNvGrpSpPr/>
          <p:nvPr/>
        </p:nvGrpSpPr>
        <p:grpSpPr>
          <a:xfrm>
            <a:off x="6604000" y="889990"/>
            <a:ext cx="4677048" cy="4001329"/>
            <a:chOff x="457209" y="1541763"/>
            <a:chExt cx="2133768" cy="1859560"/>
          </a:xfrm>
        </p:grpSpPr>
        <p:sp>
          <p:nvSpPr>
            <p:cNvPr id="16" name="Google Shape;49;p15"/>
            <p:cNvSpPr/>
            <p:nvPr/>
          </p:nvSpPr>
          <p:spPr>
            <a:xfrm>
              <a:off x="457209" y="1541770"/>
              <a:ext cx="560186" cy="415925"/>
            </a:xfrm>
            <a:custGeom>
              <a:avLst/>
              <a:gdLst/>
              <a:ahLst/>
              <a:cxnLst/>
              <a:rect l="l" t="t" r="r" b="b"/>
              <a:pathLst>
                <a:path w="44458" h="33009" extrusionOk="0">
                  <a:moveTo>
                    <a:pt x="4978" y="0"/>
                  </a:moveTo>
                  <a:lnTo>
                    <a:pt x="4710" y="26"/>
                  </a:lnTo>
                  <a:lnTo>
                    <a:pt x="4442" y="51"/>
                  </a:lnTo>
                  <a:lnTo>
                    <a:pt x="4187" y="102"/>
                  </a:lnTo>
                  <a:lnTo>
                    <a:pt x="3931" y="153"/>
                  </a:lnTo>
                  <a:lnTo>
                    <a:pt x="3689" y="230"/>
                  </a:lnTo>
                  <a:lnTo>
                    <a:pt x="3446" y="306"/>
                  </a:lnTo>
                  <a:lnTo>
                    <a:pt x="3204" y="409"/>
                  </a:lnTo>
                  <a:lnTo>
                    <a:pt x="2974" y="511"/>
                  </a:lnTo>
                  <a:lnTo>
                    <a:pt x="2744" y="626"/>
                  </a:lnTo>
                  <a:lnTo>
                    <a:pt x="2527" y="753"/>
                  </a:lnTo>
                  <a:lnTo>
                    <a:pt x="2310" y="894"/>
                  </a:lnTo>
                  <a:lnTo>
                    <a:pt x="2106" y="1034"/>
                  </a:lnTo>
                  <a:lnTo>
                    <a:pt x="1915" y="1187"/>
                  </a:lnTo>
                  <a:lnTo>
                    <a:pt x="1723" y="1353"/>
                  </a:lnTo>
                  <a:lnTo>
                    <a:pt x="1532" y="1532"/>
                  </a:lnTo>
                  <a:lnTo>
                    <a:pt x="1366" y="1711"/>
                  </a:lnTo>
                  <a:lnTo>
                    <a:pt x="1200" y="1902"/>
                  </a:lnTo>
                  <a:lnTo>
                    <a:pt x="1047" y="2106"/>
                  </a:lnTo>
                  <a:lnTo>
                    <a:pt x="893" y="2310"/>
                  </a:lnTo>
                  <a:lnTo>
                    <a:pt x="766" y="2515"/>
                  </a:lnTo>
                  <a:lnTo>
                    <a:pt x="638" y="2744"/>
                  </a:lnTo>
                  <a:lnTo>
                    <a:pt x="523" y="2961"/>
                  </a:lnTo>
                  <a:lnTo>
                    <a:pt x="408" y="3191"/>
                  </a:lnTo>
                  <a:lnTo>
                    <a:pt x="319" y="3434"/>
                  </a:lnTo>
                  <a:lnTo>
                    <a:pt x="243" y="3676"/>
                  </a:lnTo>
                  <a:lnTo>
                    <a:pt x="166" y="3932"/>
                  </a:lnTo>
                  <a:lnTo>
                    <a:pt x="102" y="4187"/>
                  </a:lnTo>
                  <a:lnTo>
                    <a:pt x="64" y="4442"/>
                  </a:lnTo>
                  <a:lnTo>
                    <a:pt x="26" y="4697"/>
                  </a:lnTo>
                  <a:lnTo>
                    <a:pt x="13" y="4965"/>
                  </a:lnTo>
                  <a:lnTo>
                    <a:pt x="0" y="5233"/>
                  </a:lnTo>
                  <a:lnTo>
                    <a:pt x="0" y="27762"/>
                  </a:lnTo>
                  <a:lnTo>
                    <a:pt x="13" y="28043"/>
                  </a:lnTo>
                  <a:lnTo>
                    <a:pt x="26" y="28298"/>
                  </a:lnTo>
                  <a:lnTo>
                    <a:pt x="64" y="28566"/>
                  </a:lnTo>
                  <a:lnTo>
                    <a:pt x="102" y="28822"/>
                  </a:lnTo>
                  <a:lnTo>
                    <a:pt x="166" y="29077"/>
                  </a:lnTo>
                  <a:lnTo>
                    <a:pt x="243" y="29332"/>
                  </a:lnTo>
                  <a:lnTo>
                    <a:pt x="319" y="29575"/>
                  </a:lnTo>
                  <a:lnTo>
                    <a:pt x="408" y="29805"/>
                  </a:lnTo>
                  <a:lnTo>
                    <a:pt x="523" y="30047"/>
                  </a:lnTo>
                  <a:lnTo>
                    <a:pt x="638" y="30264"/>
                  </a:lnTo>
                  <a:lnTo>
                    <a:pt x="766" y="30481"/>
                  </a:lnTo>
                  <a:lnTo>
                    <a:pt x="893" y="30698"/>
                  </a:lnTo>
                  <a:lnTo>
                    <a:pt x="1047" y="30902"/>
                  </a:lnTo>
                  <a:lnTo>
                    <a:pt x="1200" y="31107"/>
                  </a:lnTo>
                  <a:lnTo>
                    <a:pt x="1366" y="31298"/>
                  </a:lnTo>
                  <a:lnTo>
                    <a:pt x="1532" y="31477"/>
                  </a:lnTo>
                  <a:lnTo>
                    <a:pt x="1723" y="31655"/>
                  </a:lnTo>
                  <a:lnTo>
                    <a:pt x="1915" y="31809"/>
                  </a:lnTo>
                  <a:lnTo>
                    <a:pt x="2106" y="31974"/>
                  </a:lnTo>
                  <a:lnTo>
                    <a:pt x="2310" y="32115"/>
                  </a:lnTo>
                  <a:lnTo>
                    <a:pt x="2527" y="32255"/>
                  </a:lnTo>
                  <a:lnTo>
                    <a:pt x="2744" y="32383"/>
                  </a:lnTo>
                  <a:lnTo>
                    <a:pt x="2974" y="32498"/>
                  </a:lnTo>
                  <a:lnTo>
                    <a:pt x="3204" y="32600"/>
                  </a:lnTo>
                  <a:lnTo>
                    <a:pt x="3446" y="32689"/>
                  </a:lnTo>
                  <a:lnTo>
                    <a:pt x="3689" y="32779"/>
                  </a:lnTo>
                  <a:lnTo>
                    <a:pt x="3931" y="32842"/>
                  </a:lnTo>
                  <a:lnTo>
                    <a:pt x="4187" y="32906"/>
                  </a:lnTo>
                  <a:lnTo>
                    <a:pt x="4442" y="32957"/>
                  </a:lnTo>
                  <a:lnTo>
                    <a:pt x="4710" y="32983"/>
                  </a:lnTo>
                  <a:lnTo>
                    <a:pt x="4978" y="33008"/>
                  </a:lnTo>
                  <a:lnTo>
                    <a:pt x="34578" y="33008"/>
                  </a:lnTo>
                  <a:lnTo>
                    <a:pt x="34833" y="32983"/>
                  </a:lnTo>
                  <a:lnTo>
                    <a:pt x="35101" y="32957"/>
                  </a:lnTo>
                  <a:lnTo>
                    <a:pt x="35357" y="32906"/>
                  </a:lnTo>
                  <a:lnTo>
                    <a:pt x="35612" y="32842"/>
                  </a:lnTo>
                  <a:lnTo>
                    <a:pt x="35867" y="32779"/>
                  </a:lnTo>
                  <a:lnTo>
                    <a:pt x="36110" y="32689"/>
                  </a:lnTo>
                  <a:lnTo>
                    <a:pt x="36340" y="32600"/>
                  </a:lnTo>
                  <a:lnTo>
                    <a:pt x="36569" y="32498"/>
                  </a:lnTo>
                  <a:lnTo>
                    <a:pt x="36799" y="32383"/>
                  </a:lnTo>
                  <a:lnTo>
                    <a:pt x="37016" y="32255"/>
                  </a:lnTo>
                  <a:lnTo>
                    <a:pt x="37233" y="32115"/>
                  </a:lnTo>
                  <a:lnTo>
                    <a:pt x="37437" y="31974"/>
                  </a:lnTo>
                  <a:lnTo>
                    <a:pt x="37641" y="31809"/>
                  </a:lnTo>
                  <a:lnTo>
                    <a:pt x="37833" y="31655"/>
                  </a:lnTo>
                  <a:lnTo>
                    <a:pt x="38012" y="31477"/>
                  </a:lnTo>
                  <a:lnTo>
                    <a:pt x="38178" y="31298"/>
                  </a:lnTo>
                  <a:lnTo>
                    <a:pt x="38344" y="31107"/>
                  </a:lnTo>
                  <a:lnTo>
                    <a:pt x="38509" y="30902"/>
                  </a:lnTo>
                  <a:lnTo>
                    <a:pt x="38650" y="30698"/>
                  </a:lnTo>
                  <a:lnTo>
                    <a:pt x="38790" y="30481"/>
                  </a:lnTo>
                  <a:lnTo>
                    <a:pt x="38918" y="30264"/>
                  </a:lnTo>
                  <a:lnTo>
                    <a:pt x="39033" y="30047"/>
                  </a:lnTo>
                  <a:lnTo>
                    <a:pt x="39135" y="29805"/>
                  </a:lnTo>
                  <a:lnTo>
                    <a:pt x="39224" y="29575"/>
                  </a:lnTo>
                  <a:lnTo>
                    <a:pt x="39314" y="29332"/>
                  </a:lnTo>
                  <a:lnTo>
                    <a:pt x="39377" y="29077"/>
                  </a:lnTo>
                  <a:lnTo>
                    <a:pt x="39441" y="28822"/>
                  </a:lnTo>
                  <a:lnTo>
                    <a:pt x="39480" y="28566"/>
                  </a:lnTo>
                  <a:lnTo>
                    <a:pt x="39518" y="28298"/>
                  </a:lnTo>
                  <a:lnTo>
                    <a:pt x="39543" y="28043"/>
                  </a:lnTo>
                  <a:lnTo>
                    <a:pt x="39543" y="27762"/>
                  </a:lnTo>
                  <a:lnTo>
                    <a:pt x="39543" y="22261"/>
                  </a:lnTo>
                  <a:lnTo>
                    <a:pt x="43858" y="17947"/>
                  </a:lnTo>
                  <a:lnTo>
                    <a:pt x="43998" y="17793"/>
                  </a:lnTo>
                  <a:lnTo>
                    <a:pt x="44113" y="17628"/>
                  </a:lnTo>
                  <a:lnTo>
                    <a:pt x="44228" y="17449"/>
                  </a:lnTo>
                  <a:lnTo>
                    <a:pt x="44304" y="17270"/>
                  </a:lnTo>
                  <a:lnTo>
                    <a:pt x="44368" y="17079"/>
                  </a:lnTo>
                  <a:lnTo>
                    <a:pt x="44419" y="16887"/>
                  </a:lnTo>
                  <a:lnTo>
                    <a:pt x="44445" y="16696"/>
                  </a:lnTo>
                  <a:lnTo>
                    <a:pt x="44458" y="16504"/>
                  </a:lnTo>
                  <a:lnTo>
                    <a:pt x="44445" y="16313"/>
                  </a:lnTo>
                  <a:lnTo>
                    <a:pt x="44419" y="16109"/>
                  </a:lnTo>
                  <a:lnTo>
                    <a:pt x="44368" y="15917"/>
                  </a:lnTo>
                  <a:lnTo>
                    <a:pt x="44304" y="15738"/>
                  </a:lnTo>
                  <a:lnTo>
                    <a:pt x="44228" y="15547"/>
                  </a:lnTo>
                  <a:lnTo>
                    <a:pt x="44113" y="15381"/>
                  </a:lnTo>
                  <a:lnTo>
                    <a:pt x="43998" y="15215"/>
                  </a:lnTo>
                  <a:lnTo>
                    <a:pt x="43858" y="15062"/>
                  </a:lnTo>
                  <a:lnTo>
                    <a:pt x="39543" y="10748"/>
                  </a:lnTo>
                  <a:lnTo>
                    <a:pt x="39543" y="5233"/>
                  </a:lnTo>
                  <a:lnTo>
                    <a:pt x="39543" y="4965"/>
                  </a:lnTo>
                  <a:lnTo>
                    <a:pt x="39518" y="4697"/>
                  </a:lnTo>
                  <a:lnTo>
                    <a:pt x="39480" y="4442"/>
                  </a:lnTo>
                  <a:lnTo>
                    <a:pt x="39441" y="4187"/>
                  </a:lnTo>
                  <a:lnTo>
                    <a:pt x="39377" y="3932"/>
                  </a:lnTo>
                  <a:lnTo>
                    <a:pt x="39314" y="3676"/>
                  </a:lnTo>
                  <a:lnTo>
                    <a:pt x="39224" y="3434"/>
                  </a:lnTo>
                  <a:lnTo>
                    <a:pt x="39135" y="3191"/>
                  </a:lnTo>
                  <a:lnTo>
                    <a:pt x="39033" y="2961"/>
                  </a:lnTo>
                  <a:lnTo>
                    <a:pt x="38918" y="2744"/>
                  </a:lnTo>
                  <a:lnTo>
                    <a:pt x="38790" y="2515"/>
                  </a:lnTo>
                  <a:lnTo>
                    <a:pt x="38650" y="2310"/>
                  </a:lnTo>
                  <a:lnTo>
                    <a:pt x="38509" y="2106"/>
                  </a:lnTo>
                  <a:lnTo>
                    <a:pt x="38344" y="1902"/>
                  </a:lnTo>
                  <a:lnTo>
                    <a:pt x="38178" y="1711"/>
                  </a:lnTo>
                  <a:lnTo>
                    <a:pt x="38012" y="1532"/>
                  </a:lnTo>
                  <a:lnTo>
                    <a:pt x="37833" y="1353"/>
                  </a:lnTo>
                  <a:lnTo>
                    <a:pt x="37641" y="1187"/>
                  </a:lnTo>
                  <a:lnTo>
                    <a:pt x="37437" y="1034"/>
                  </a:lnTo>
                  <a:lnTo>
                    <a:pt x="37233" y="894"/>
                  </a:lnTo>
                  <a:lnTo>
                    <a:pt x="37016" y="753"/>
                  </a:lnTo>
                  <a:lnTo>
                    <a:pt x="36799" y="626"/>
                  </a:lnTo>
                  <a:lnTo>
                    <a:pt x="36569" y="511"/>
                  </a:lnTo>
                  <a:lnTo>
                    <a:pt x="36340" y="409"/>
                  </a:lnTo>
                  <a:lnTo>
                    <a:pt x="36110" y="306"/>
                  </a:lnTo>
                  <a:lnTo>
                    <a:pt x="35867" y="230"/>
                  </a:lnTo>
                  <a:lnTo>
                    <a:pt x="35612" y="153"/>
                  </a:lnTo>
                  <a:lnTo>
                    <a:pt x="35357" y="102"/>
                  </a:lnTo>
                  <a:lnTo>
                    <a:pt x="35101" y="51"/>
                  </a:lnTo>
                  <a:lnTo>
                    <a:pt x="34833" y="26"/>
                  </a:lnTo>
                  <a:lnTo>
                    <a:pt x="34578" y="0"/>
                  </a:lnTo>
                  <a:close/>
                </a:path>
              </a:pathLst>
            </a:custGeom>
            <a:solidFill>
              <a:srgbClr val="423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50;p15"/>
            <p:cNvSpPr/>
            <p:nvPr/>
          </p:nvSpPr>
          <p:spPr>
            <a:xfrm>
              <a:off x="2030791" y="2022979"/>
              <a:ext cx="560186" cy="415925"/>
            </a:xfrm>
            <a:custGeom>
              <a:avLst/>
              <a:gdLst/>
              <a:ahLst/>
              <a:cxnLst/>
              <a:rect l="l" t="t" r="r" b="b"/>
              <a:pathLst>
                <a:path w="44458" h="33009" extrusionOk="0">
                  <a:moveTo>
                    <a:pt x="9893" y="0"/>
                  </a:moveTo>
                  <a:lnTo>
                    <a:pt x="9625" y="26"/>
                  </a:lnTo>
                  <a:lnTo>
                    <a:pt x="9357" y="52"/>
                  </a:lnTo>
                  <a:lnTo>
                    <a:pt x="9101" y="103"/>
                  </a:lnTo>
                  <a:lnTo>
                    <a:pt x="8846" y="166"/>
                  </a:lnTo>
                  <a:lnTo>
                    <a:pt x="8604" y="230"/>
                  </a:lnTo>
                  <a:lnTo>
                    <a:pt x="8361" y="320"/>
                  </a:lnTo>
                  <a:lnTo>
                    <a:pt x="8118" y="409"/>
                  </a:lnTo>
                  <a:lnTo>
                    <a:pt x="7889" y="511"/>
                  </a:lnTo>
                  <a:lnTo>
                    <a:pt x="7659" y="626"/>
                  </a:lnTo>
                  <a:lnTo>
                    <a:pt x="7442" y="754"/>
                  </a:lnTo>
                  <a:lnTo>
                    <a:pt x="7225" y="894"/>
                  </a:lnTo>
                  <a:lnTo>
                    <a:pt x="7021" y="1034"/>
                  </a:lnTo>
                  <a:lnTo>
                    <a:pt x="6829" y="1188"/>
                  </a:lnTo>
                  <a:lnTo>
                    <a:pt x="6638" y="1353"/>
                  </a:lnTo>
                  <a:lnTo>
                    <a:pt x="6446" y="1532"/>
                  </a:lnTo>
                  <a:lnTo>
                    <a:pt x="6280" y="1711"/>
                  </a:lnTo>
                  <a:lnTo>
                    <a:pt x="6114" y="1902"/>
                  </a:lnTo>
                  <a:lnTo>
                    <a:pt x="5961" y="2107"/>
                  </a:lnTo>
                  <a:lnTo>
                    <a:pt x="5808" y="2311"/>
                  </a:lnTo>
                  <a:lnTo>
                    <a:pt x="5681" y="2515"/>
                  </a:lnTo>
                  <a:lnTo>
                    <a:pt x="5553" y="2745"/>
                  </a:lnTo>
                  <a:lnTo>
                    <a:pt x="5438" y="2962"/>
                  </a:lnTo>
                  <a:lnTo>
                    <a:pt x="5323" y="3204"/>
                  </a:lnTo>
                  <a:lnTo>
                    <a:pt x="5234" y="3434"/>
                  </a:lnTo>
                  <a:lnTo>
                    <a:pt x="5157" y="3677"/>
                  </a:lnTo>
                  <a:lnTo>
                    <a:pt x="5081" y="3932"/>
                  </a:lnTo>
                  <a:lnTo>
                    <a:pt x="5017" y="4187"/>
                  </a:lnTo>
                  <a:lnTo>
                    <a:pt x="4978" y="4442"/>
                  </a:lnTo>
                  <a:lnTo>
                    <a:pt x="4940" y="4698"/>
                  </a:lnTo>
                  <a:lnTo>
                    <a:pt x="4927" y="4966"/>
                  </a:lnTo>
                  <a:lnTo>
                    <a:pt x="4915" y="5234"/>
                  </a:lnTo>
                  <a:lnTo>
                    <a:pt x="4915" y="10748"/>
                  </a:lnTo>
                  <a:lnTo>
                    <a:pt x="600" y="15062"/>
                  </a:lnTo>
                  <a:lnTo>
                    <a:pt x="460" y="15215"/>
                  </a:lnTo>
                  <a:lnTo>
                    <a:pt x="345" y="15381"/>
                  </a:lnTo>
                  <a:lnTo>
                    <a:pt x="243" y="15560"/>
                  </a:lnTo>
                  <a:lnTo>
                    <a:pt x="154" y="15739"/>
                  </a:lnTo>
                  <a:lnTo>
                    <a:pt x="90" y="15917"/>
                  </a:lnTo>
                  <a:lnTo>
                    <a:pt x="39" y="16109"/>
                  </a:lnTo>
                  <a:lnTo>
                    <a:pt x="13" y="16313"/>
                  </a:lnTo>
                  <a:lnTo>
                    <a:pt x="0" y="16505"/>
                  </a:lnTo>
                  <a:lnTo>
                    <a:pt x="13" y="16696"/>
                  </a:lnTo>
                  <a:lnTo>
                    <a:pt x="39" y="16900"/>
                  </a:lnTo>
                  <a:lnTo>
                    <a:pt x="90" y="17092"/>
                  </a:lnTo>
                  <a:lnTo>
                    <a:pt x="154" y="17270"/>
                  </a:lnTo>
                  <a:lnTo>
                    <a:pt x="243" y="17449"/>
                  </a:lnTo>
                  <a:lnTo>
                    <a:pt x="345" y="17628"/>
                  </a:lnTo>
                  <a:lnTo>
                    <a:pt x="460" y="17794"/>
                  </a:lnTo>
                  <a:lnTo>
                    <a:pt x="600" y="17947"/>
                  </a:lnTo>
                  <a:lnTo>
                    <a:pt x="4915" y="22261"/>
                  </a:lnTo>
                  <a:lnTo>
                    <a:pt x="4915" y="27775"/>
                  </a:lnTo>
                  <a:lnTo>
                    <a:pt x="4927" y="28043"/>
                  </a:lnTo>
                  <a:lnTo>
                    <a:pt x="4940" y="28311"/>
                  </a:lnTo>
                  <a:lnTo>
                    <a:pt x="4978" y="28567"/>
                  </a:lnTo>
                  <a:lnTo>
                    <a:pt x="5017" y="28822"/>
                  </a:lnTo>
                  <a:lnTo>
                    <a:pt x="5081" y="29077"/>
                  </a:lnTo>
                  <a:lnTo>
                    <a:pt x="5157" y="29333"/>
                  </a:lnTo>
                  <a:lnTo>
                    <a:pt x="5234" y="29575"/>
                  </a:lnTo>
                  <a:lnTo>
                    <a:pt x="5323" y="29818"/>
                  </a:lnTo>
                  <a:lnTo>
                    <a:pt x="5438" y="30047"/>
                  </a:lnTo>
                  <a:lnTo>
                    <a:pt x="5553" y="30264"/>
                  </a:lnTo>
                  <a:lnTo>
                    <a:pt x="5681" y="30494"/>
                  </a:lnTo>
                  <a:lnTo>
                    <a:pt x="5808" y="30698"/>
                  </a:lnTo>
                  <a:lnTo>
                    <a:pt x="5961" y="30903"/>
                  </a:lnTo>
                  <a:lnTo>
                    <a:pt x="6114" y="31107"/>
                  </a:lnTo>
                  <a:lnTo>
                    <a:pt x="6280" y="31298"/>
                  </a:lnTo>
                  <a:lnTo>
                    <a:pt x="6446" y="31477"/>
                  </a:lnTo>
                  <a:lnTo>
                    <a:pt x="6638" y="31656"/>
                  </a:lnTo>
                  <a:lnTo>
                    <a:pt x="6829" y="31822"/>
                  </a:lnTo>
                  <a:lnTo>
                    <a:pt x="7021" y="31975"/>
                  </a:lnTo>
                  <a:lnTo>
                    <a:pt x="7225" y="32115"/>
                  </a:lnTo>
                  <a:lnTo>
                    <a:pt x="7442" y="32256"/>
                  </a:lnTo>
                  <a:lnTo>
                    <a:pt x="7659" y="32383"/>
                  </a:lnTo>
                  <a:lnTo>
                    <a:pt x="7889" y="32498"/>
                  </a:lnTo>
                  <a:lnTo>
                    <a:pt x="8118" y="32600"/>
                  </a:lnTo>
                  <a:lnTo>
                    <a:pt x="8361" y="32690"/>
                  </a:lnTo>
                  <a:lnTo>
                    <a:pt x="8604" y="32779"/>
                  </a:lnTo>
                  <a:lnTo>
                    <a:pt x="8846" y="32843"/>
                  </a:lnTo>
                  <a:lnTo>
                    <a:pt x="9101" y="32907"/>
                  </a:lnTo>
                  <a:lnTo>
                    <a:pt x="9357" y="32958"/>
                  </a:lnTo>
                  <a:lnTo>
                    <a:pt x="9625" y="32983"/>
                  </a:lnTo>
                  <a:lnTo>
                    <a:pt x="9893" y="33009"/>
                  </a:lnTo>
                  <a:lnTo>
                    <a:pt x="39480" y="33009"/>
                  </a:lnTo>
                  <a:lnTo>
                    <a:pt x="39748" y="32983"/>
                  </a:lnTo>
                  <a:lnTo>
                    <a:pt x="40016" y="32958"/>
                  </a:lnTo>
                  <a:lnTo>
                    <a:pt x="40271" y="32907"/>
                  </a:lnTo>
                  <a:lnTo>
                    <a:pt x="40527" y="32843"/>
                  </a:lnTo>
                  <a:lnTo>
                    <a:pt x="40769" y="32779"/>
                  </a:lnTo>
                  <a:lnTo>
                    <a:pt x="41024" y="32690"/>
                  </a:lnTo>
                  <a:lnTo>
                    <a:pt x="41254" y="32600"/>
                  </a:lnTo>
                  <a:lnTo>
                    <a:pt x="41484" y="32498"/>
                  </a:lnTo>
                  <a:lnTo>
                    <a:pt x="41714" y="32383"/>
                  </a:lnTo>
                  <a:lnTo>
                    <a:pt x="41931" y="32256"/>
                  </a:lnTo>
                  <a:lnTo>
                    <a:pt x="42148" y="32115"/>
                  </a:lnTo>
                  <a:lnTo>
                    <a:pt x="42352" y="31975"/>
                  </a:lnTo>
                  <a:lnTo>
                    <a:pt x="42556" y="31822"/>
                  </a:lnTo>
                  <a:lnTo>
                    <a:pt x="42748" y="31656"/>
                  </a:lnTo>
                  <a:lnTo>
                    <a:pt x="42926" y="31477"/>
                  </a:lnTo>
                  <a:lnTo>
                    <a:pt x="43092" y="31298"/>
                  </a:lnTo>
                  <a:lnTo>
                    <a:pt x="43258" y="31107"/>
                  </a:lnTo>
                  <a:lnTo>
                    <a:pt x="43411" y="30903"/>
                  </a:lnTo>
                  <a:lnTo>
                    <a:pt x="43565" y="30698"/>
                  </a:lnTo>
                  <a:lnTo>
                    <a:pt x="43705" y="30494"/>
                  </a:lnTo>
                  <a:lnTo>
                    <a:pt x="43833" y="30264"/>
                  </a:lnTo>
                  <a:lnTo>
                    <a:pt x="43947" y="30047"/>
                  </a:lnTo>
                  <a:lnTo>
                    <a:pt x="44050" y="29818"/>
                  </a:lnTo>
                  <a:lnTo>
                    <a:pt x="44139" y="29575"/>
                  </a:lnTo>
                  <a:lnTo>
                    <a:pt x="44228" y="29333"/>
                  </a:lnTo>
                  <a:lnTo>
                    <a:pt x="44292" y="29077"/>
                  </a:lnTo>
                  <a:lnTo>
                    <a:pt x="44356" y="28822"/>
                  </a:lnTo>
                  <a:lnTo>
                    <a:pt x="44394" y="28567"/>
                  </a:lnTo>
                  <a:lnTo>
                    <a:pt x="44432" y="28311"/>
                  </a:lnTo>
                  <a:lnTo>
                    <a:pt x="44458" y="28043"/>
                  </a:lnTo>
                  <a:lnTo>
                    <a:pt x="44458" y="27775"/>
                  </a:lnTo>
                  <a:lnTo>
                    <a:pt x="44458" y="5234"/>
                  </a:lnTo>
                  <a:lnTo>
                    <a:pt x="44458" y="4966"/>
                  </a:lnTo>
                  <a:lnTo>
                    <a:pt x="44432" y="4698"/>
                  </a:lnTo>
                  <a:lnTo>
                    <a:pt x="44394" y="4442"/>
                  </a:lnTo>
                  <a:lnTo>
                    <a:pt x="44356" y="4187"/>
                  </a:lnTo>
                  <a:lnTo>
                    <a:pt x="44292" y="3932"/>
                  </a:lnTo>
                  <a:lnTo>
                    <a:pt x="44228" y="3677"/>
                  </a:lnTo>
                  <a:lnTo>
                    <a:pt x="44139" y="3434"/>
                  </a:lnTo>
                  <a:lnTo>
                    <a:pt x="44050" y="3204"/>
                  </a:lnTo>
                  <a:lnTo>
                    <a:pt x="43947" y="2962"/>
                  </a:lnTo>
                  <a:lnTo>
                    <a:pt x="43833" y="2745"/>
                  </a:lnTo>
                  <a:lnTo>
                    <a:pt x="43705" y="2515"/>
                  </a:lnTo>
                  <a:lnTo>
                    <a:pt x="43565" y="2311"/>
                  </a:lnTo>
                  <a:lnTo>
                    <a:pt x="43411" y="2107"/>
                  </a:lnTo>
                  <a:lnTo>
                    <a:pt x="43258" y="1902"/>
                  </a:lnTo>
                  <a:lnTo>
                    <a:pt x="43092" y="1711"/>
                  </a:lnTo>
                  <a:lnTo>
                    <a:pt x="42926" y="1532"/>
                  </a:lnTo>
                  <a:lnTo>
                    <a:pt x="42748" y="1353"/>
                  </a:lnTo>
                  <a:lnTo>
                    <a:pt x="42556" y="1188"/>
                  </a:lnTo>
                  <a:lnTo>
                    <a:pt x="42352" y="1034"/>
                  </a:lnTo>
                  <a:lnTo>
                    <a:pt x="42148" y="894"/>
                  </a:lnTo>
                  <a:lnTo>
                    <a:pt x="41931" y="754"/>
                  </a:lnTo>
                  <a:lnTo>
                    <a:pt x="41714" y="626"/>
                  </a:lnTo>
                  <a:lnTo>
                    <a:pt x="41484" y="511"/>
                  </a:lnTo>
                  <a:lnTo>
                    <a:pt x="41254" y="409"/>
                  </a:lnTo>
                  <a:lnTo>
                    <a:pt x="41024" y="320"/>
                  </a:lnTo>
                  <a:lnTo>
                    <a:pt x="40769" y="230"/>
                  </a:lnTo>
                  <a:lnTo>
                    <a:pt x="40527" y="166"/>
                  </a:lnTo>
                  <a:lnTo>
                    <a:pt x="40271" y="103"/>
                  </a:lnTo>
                  <a:lnTo>
                    <a:pt x="40016" y="52"/>
                  </a:lnTo>
                  <a:lnTo>
                    <a:pt x="39748" y="26"/>
                  </a:lnTo>
                  <a:lnTo>
                    <a:pt x="39480" y="0"/>
                  </a:lnTo>
                  <a:close/>
                </a:path>
              </a:pathLst>
            </a:custGeom>
            <a:solidFill>
              <a:srgbClr val="D64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51;p15"/>
            <p:cNvSpPr/>
            <p:nvPr/>
          </p:nvSpPr>
          <p:spPr>
            <a:xfrm>
              <a:off x="1061295" y="1541763"/>
              <a:ext cx="922711" cy="1859559"/>
            </a:xfrm>
            <a:custGeom>
              <a:avLst/>
              <a:gdLst/>
              <a:ahLst/>
              <a:cxnLst/>
              <a:rect l="l" t="t" r="r" b="b"/>
              <a:pathLst>
                <a:path w="73229" h="147580" extrusionOk="0">
                  <a:moveTo>
                    <a:pt x="6612" y="0"/>
                  </a:moveTo>
                  <a:lnTo>
                    <a:pt x="6255" y="26"/>
                  </a:lnTo>
                  <a:lnTo>
                    <a:pt x="5910" y="77"/>
                  </a:lnTo>
                  <a:lnTo>
                    <a:pt x="5565" y="140"/>
                  </a:lnTo>
                  <a:lnTo>
                    <a:pt x="5221" y="217"/>
                  </a:lnTo>
                  <a:lnTo>
                    <a:pt x="4902" y="306"/>
                  </a:lnTo>
                  <a:lnTo>
                    <a:pt x="4570" y="421"/>
                  </a:lnTo>
                  <a:lnTo>
                    <a:pt x="4251" y="549"/>
                  </a:lnTo>
                  <a:lnTo>
                    <a:pt x="3944" y="677"/>
                  </a:lnTo>
                  <a:lnTo>
                    <a:pt x="3651" y="830"/>
                  </a:lnTo>
                  <a:lnTo>
                    <a:pt x="3357" y="1008"/>
                  </a:lnTo>
                  <a:lnTo>
                    <a:pt x="3076" y="1187"/>
                  </a:lnTo>
                  <a:lnTo>
                    <a:pt x="2796" y="1379"/>
                  </a:lnTo>
                  <a:lnTo>
                    <a:pt x="2540" y="1583"/>
                  </a:lnTo>
                  <a:lnTo>
                    <a:pt x="2285" y="1800"/>
                  </a:lnTo>
                  <a:lnTo>
                    <a:pt x="2042" y="2030"/>
                  </a:lnTo>
                  <a:lnTo>
                    <a:pt x="1813" y="2272"/>
                  </a:lnTo>
                  <a:lnTo>
                    <a:pt x="1596" y="2527"/>
                  </a:lnTo>
                  <a:lnTo>
                    <a:pt x="1379" y="2795"/>
                  </a:lnTo>
                  <a:lnTo>
                    <a:pt x="1187" y="3063"/>
                  </a:lnTo>
                  <a:lnTo>
                    <a:pt x="1009" y="3344"/>
                  </a:lnTo>
                  <a:lnTo>
                    <a:pt x="843" y="3638"/>
                  </a:lnTo>
                  <a:lnTo>
                    <a:pt x="689" y="3944"/>
                  </a:lnTo>
                  <a:lnTo>
                    <a:pt x="549" y="4250"/>
                  </a:lnTo>
                  <a:lnTo>
                    <a:pt x="421" y="4570"/>
                  </a:lnTo>
                  <a:lnTo>
                    <a:pt x="319" y="4889"/>
                  </a:lnTo>
                  <a:lnTo>
                    <a:pt x="217" y="5221"/>
                  </a:lnTo>
                  <a:lnTo>
                    <a:pt x="141" y="5552"/>
                  </a:lnTo>
                  <a:lnTo>
                    <a:pt x="77" y="5897"/>
                  </a:lnTo>
                  <a:lnTo>
                    <a:pt x="38" y="6254"/>
                  </a:lnTo>
                  <a:lnTo>
                    <a:pt x="13" y="6599"/>
                  </a:lnTo>
                  <a:lnTo>
                    <a:pt x="0" y="6956"/>
                  </a:lnTo>
                  <a:lnTo>
                    <a:pt x="0" y="140611"/>
                  </a:lnTo>
                  <a:lnTo>
                    <a:pt x="13" y="140968"/>
                  </a:lnTo>
                  <a:lnTo>
                    <a:pt x="38" y="141325"/>
                  </a:lnTo>
                  <a:lnTo>
                    <a:pt x="77" y="141670"/>
                  </a:lnTo>
                  <a:lnTo>
                    <a:pt x="141" y="142015"/>
                  </a:lnTo>
                  <a:lnTo>
                    <a:pt x="217" y="142346"/>
                  </a:lnTo>
                  <a:lnTo>
                    <a:pt x="319" y="142678"/>
                  </a:lnTo>
                  <a:lnTo>
                    <a:pt x="421" y="142997"/>
                  </a:lnTo>
                  <a:lnTo>
                    <a:pt x="549" y="143317"/>
                  </a:lnTo>
                  <a:lnTo>
                    <a:pt x="689" y="143623"/>
                  </a:lnTo>
                  <a:lnTo>
                    <a:pt x="843" y="143929"/>
                  </a:lnTo>
                  <a:lnTo>
                    <a:pt x="1009" y="144223"/>
                  </a:lnTo>
                  <a:lnTo>
                    <a:pt x="1187" y="144504"/>
                  </a:lnTo>
                  <a:lnTo>
                    <a:pt x="1379" y="144772"/>
                  </a:lnTo>
                  <a:lnTo>
                    <a:pt x="1596" y="145040"/>
                  </a:lnTo>
                  <a:lnTo>
                    <a:pt x="1813" y="145295"/>
                  </a:lnTo>
                  <a:lnTo>
                    <a:pt x="2042" y="145538"/>
                  </a:lnTo>
                  <a:lnTo>
                    <a:pt x="2285" y="145767"/>
                  </a:lnTo>
                  <a:lnTo>
                    <a:pt x="2540" y="145984"/>
                  </a:lnTo>
                  <a:lnTo>
                    <a:pt x="2796" y="146188"/>
                  </a:lnTo>
                  <a:lnTo>
                    <a:pt x="3076" y="146380"/>
                  </a:lnTo>
                  <a:lnTo>
                    <a:pt x="3357" y="146571"/>
                  </a:lnTo>
                  <a:lnTo>
                    <a:pt x="3651" y="146737"/>
                  </a:lnTo>
                  <a:lnTo>
                    <a:pt x="3944" y="146891"/>
                  </a:lnTo>
                  <a:lnTo>
                    <a:pt x="4251" y="147031"/>
                  </a:lnTo>
                  <a:lnTo>
                    <a:pt x="4570" y="147146"/>
                  </a:lnTo>
                  <a:lnTo>
                    <a:pt x="4902" y="147261"/>
                  </a:lnTo>
                  <a:lnTo>
                    <a:pt x="5221" y="147350"/>
                  </a:lnTo>
                  <a:lnTo>
                    <a:pt x="5565" y="147439"/>
                  </a:lnTo>
                  <a:lnTo>
                    <a:pt x="5910" y="147490"/>
                  </a:lnTo>
                  <a:lnTo>
                    <a:pt x="6255" y="147541"/>
                  </a:lnTo>
                  <a:lnTo>
                    <a:pt x="6612" y="147567"/>
                  </a:lnTo>
                  <a:lnTo>
                    <a:pt x="6969" y="147580"/>
                  </a:lnTo>
                  <a:lnTo>
                    <a:pt x="66259" y="147580"/>
                  </a:lnTo>
                  <a:lnTo>
                    <a:pt x="66616" y="147567"/>
                  </a:lnTo>
                  <a:lnTo>
                    <a:pt x="66974" y="147541"/>
                  </a:lnTo>
                  <a:lnTo>
                    <a:pt x="67318" y="147490"/>
                  </a:lnTo>
                  <a:lnTo>
                    <a:pt x="67663" y="147439"/>
                  </a:lnTo>
                  <a:lnTo>
                    <a:pt x="67995" y="147350"/>
                  </a:lnTo>
                  <a:lnTo>
                    <a:pt x="68327" y="147261"/>
                  </a:lnTo>
                  <a:lnTo>
                    <a:pt x="68659" y="147146"/>
                  </a:lnTo>
                  <a:lnTo>
                    <a:pt x="68965" y="147031"/>
                  </a:lnTo>
                  <a:lnTo>
                    <a:pt x="69284" y="146891"/>
                  </a:lnTo>
                  <a:lnTo>
                    <a:pt x="69578" y="146737"/>
                  </a:lnTo>
                  <a:lnTo>
                    <a:pt x="69871" y="146571"/>
                  </a:lnTo>
                  <a:lnTo>
                    <a:pt x="70152" y="146380"/>
                  </a:lnTo>
                  <a:lnTo>
                    <a:pt x="70433" y="146188"/>
                  </a:lnTo>
                  <a:lnTo>
                    <a:pt x="70688" y="145984"/>
                  </a:lnTo>
                  <a:lnTo>
                    <a:pt x="70943" y="145767"/>
                  </a:lnTo>
                  <a:lnTo>
                    <a:pt x="71186" y="145538"/>
                  </a:lnTo>
                  <a:lnTo>
                    <a:pt x="71416" y="145295"/>
                  </a:lnTo>
                  <a:lnTo>
                    <a:pt x="71633" y="145040"/>
                  </a:lnTo>
                  <a:lnTo>
                    <a:pt x="71837" y="144772"/>
                  </a:lnTo>
                  <a:lnTo>
                    <a:pt x="72041" y="144504"/>
                  </a:lnTo>
                  <a:lnTo>
                    <a:pt x="72220" y="144223"/>
                  </a:lnTo>
                  <a:lnTo>
                    <a:pt x="72386" y="143929"/>
                  </a:lnTo>
                  <a:lnTo>
                    <a:pt x="72539" y="143623"/>
                  </a:lnTo>
                  <a:lnTo>
                    <a:pt x="72679" y="143317"/>
                  </a:lnTo>
                  <a:lnTo>
                    <a:pt x="72807" y="142997"/>
                  </a:lnTo>
                  <a:lnTo>
                    <a:pt x="72909" y="142678"/>
                  </a:lnTo>
                  <a:lnTo>
                    <a:pt x="73011" y="142346"/>
                  </a:lnTo>
                  <a:lnTo>
                    <a:pt x="73088" y="142015"/>
                  </a:lnTo>
                  <a:lnTo>
                    <a:pt x="73152" y="141670"/>
                  </a:lnTo>
                  <a:lnTo>
                    <a:pt x="73190" y="141325"/>
                  </a:lnTo>
                  <a:lnTo>
                    <a:pt x="73215" y="140968"/>
                  </a:lnTo>
                  <a:lnTo>
                    <a:pt x="73228" y="140611"/>
                  </a:lnTo>
                  <a:lnTo>
                    <a:pt x="73228" y="6956"/>
                  </a:lnTo>
                  <a:lnTo>
                    <a:pt x="73215" y="6599"/>
                  </a:lnTo>
                  <a:lnTo>
                    <a:pt x="73190" y="6254"/>
                  </a:lnTo>
                  <a:lnTo>
                    <a:pt x="73152" y="5897"/>
                  </a:lnTo>
                  <a:lnTo>
                    <a:pt x="73088" y="5552"/>
                  </a:lnTo>
                  <a:lnTo>
                    <a:pt x="73011" y="5221"/>
                  </a:lnTo>
                  <a:lnTo>
                    <a:pt x="72909" y="4889"/>
                  </a:lnTo>
                  <a:lnTo>
                    <a:pt x="72807" y="4570"/>
                  </a:lnTo>
                  <a:lnTo>
                    <a:pt x="72679" y="4250"/>
                  </a:lnTo>
                  <a:lnTo>
                    <a:pt x="72539" y="3944"/>
                  </a:lnTo>
                  <a:lnTo>
                    <a:pt x="72386" y="3638"/>
                  </a:lnTo>
                  <a:lnTo>
                    <a:pt x="72220" y="3344"/>
                  </a:lnTo>
                  <a:lnTo>
                    <a:pt x="72041" y="3063"/>
                  </a:lnTo>
                  <a:lnTo>
                    <a:pt x="71837" y="2795"/>
                  </a:lnTo>
                  <a:lnTo>
                    <a:pt x="71633" y="2527"/>
                  </a:lnTo>
                  <a:lnTo>
                    <a:pt x="71416" y="2272"/>
                  </a:lnTo>
                  <a:lnTo>
                    <a:pt x="71186" y="2030"/>
                  </a:lnTo>
                  <a:lnTo>
                    <a:pt x="70943" y="1800"/>
                  </a:lnTo>
                  <a:lnTo>
                    <a:pt x="70688" y="1583"/>
                  </a:lnTo>
                  <a:lnTo>
                    <a:pt x="70433" y="1379"/>
                  </a:lnTo>
                  <a:lnTo>
                    <a:pt x="70152" y="1187"/>
                  </a:lnTo>
                  <a:lnTo>
                    <a:pt x="69871" y="1008"/>
                  </a:lnTo>
                  <a:lnTo>
                    <a:pt x="69578" y="830"/>
                  </a:lnTo>
                  <a:lnTo>
                    <a:pt x="69284" y="677"/>
                  </a:lnTo>
                  <a:lnTo>
                    <a:pt x="68965" y="549"/>
                  </a:lnTo>
                  <a:lnTo>
                    <a:pt x="68659" y="421"/>
                  </a:lnTo>
                  <a:lnTo>
                    <a:pt x="68327" y="306"/>
                  </a:lnTo>
                  <a:lnTo>
                    <a:pt x="67995" y="217"/>
                  </a:lnTo>
                  <a:lnTo>
                    <a:pt x="67663" y="140"/>
                  </a:lnTo>
                  <a:lnTo>
                    <a:pt x="67318" y="77"/>
                  </a:lnTo>
                  <a:lnTo>
                    <a:pt x="66974" y="26"/>
                  </a:lnTo>
                  <a:lnTo>
                    <a:pt x="6661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52;p15"/>
            <p:cNvSpPr/>
            <p:nvPr/>
          </p:nvSpPr>
          <p:spPr>
            <a:xfrm>
              <a:off x="1085904" y="1584214"/>
              <a:ext cx="873494" cy="1760344"/>
            </a:xfrm>
            <a:custGeom>
              <a:avLst/>
              <a:gdLst/>
              <a:ahLst/>
              <a:cxnLst/>
              <a:rect l="l" t="t" r="r" b="b"/>
              <a:pathLst>
                <a:path w="69323" h="139706" extrusionOk="0">
                  <a:moveTo>
                    <a:pt x="6599" y="1"/>
                  </a:moveTo>
                  <a:lnTo>
                    <a:pt x="6255" y="14"/>
                  </a:lnTo>
                  <a:lnTo>
                    <a:pt x="5923" y="39"/>
                  </a:lnTo>
                  <a:lnTo>
                    <a:pt x="5591" y="77"/>
                  </a:lnTo>
                  <a:lnTo>
                    <a:pt x="5272" y="141"/>
                  </a:lnTo>
                  <a:lnTo>
                    <a:pt x="4953" y="218"/>
                  </a:lnTo>
                  <a:lnTo>
                    <a:pt x="4633" y="307"/>
                  </a:lnTo>
                  <a:lnTo>
                    <a:pt x="4327" y="409"/>
                  </a:lnTo>
                  <a:lnTo>
                    <a:pt x="4034" y="524"/>
                  </a:lnTo>
                  <a:lnTo>
                    <a:pt x="3740" y="652"/>
                  </a:lnTo>
                  <a:lnTo>
                    <a:pt x="3459" y="805"/>
                  </a:lnTo>
                  <a:lnTo>
                    <a:pt x="3178" y="958"/>
                  </a:lnTo>
                  <a:lnTo>
                    <a:pt x="2910" y="1137"/>
                  </a:lnTo>
                  <a:lnTo>
                    <a:pt x="2655" y="1315"/>
                  </a:lnTo>
                  <a:lnTo>
                    <a:pt x="2400" y="1507"/>
                  </a:lnTo>
                  <a:lnTo>
                    <a:pt x="2170" y="1724"/>
                  </a:lnTo>
                  <a:lnTo>
                    <a:pt x="1940" y="1941"/>
                  </a:lnTo>
                  <a:lnTo>
                    <a:pt x="1723" y="2171"/>
                  </a:lnTo>
                  <a:lnTo>
                    <a:pt x="1506" y="2400"/>
                  </a:lnTo>
                  <a:lnTo>
                    <a:pt x="1315" y="2656"/>
                  </a:lnTo>
                  <a:lnTo>
                    <a:pt x="1136" y="2911"/>
                  </a:lnTo>
                  <a:lnTo>
                    <a:pt x="957" y="3179"/>
                  </a:lnTo>
                  <a:lnTo>
                    <a:pt x="804" y="3460"/>
                  </a:lnTo>
                  <a:lnTo>
                    <a:pt x="651" y="3741"/>
                  </a:lnTo>
                  <a:lnTo>
                    <a:pt x="523" y="4034"/>
                  </a:lnTo>
                  <a:lnTo>
                    <a:pt x="409" y="4328"/>
                  </a:lnTo>
                  <a:lnTo>
                    <a:pt x="306" y="4634"/>
                  </a:lnTo>
                  <a:lnTo>
                    <a:pt x="217" y="4953"/>
                  </a:lnTo>
                  <a:lnTo>
                    <a:pt x="140" y="5272"/>
                  </a:lnTo>
                  <a:lnTo>
                    <a:pt x="77" y="5591"/>
                  </a:lnTo>
                  <a:lnTo>
                    <a:pt x="38" y="5923"/>
                  </a:lnTo>
                  <a:lnTo>
                    <a:pt x="13" y="6255"/>
                  </a:lnTo>
                  <a:lnTo>
                    <a:pt x="0" y="6600"/>
                  </a:lnTo>
                  <a:lnTo>
                    <a:pt x="0" y="133106"/>
                  </a:lnTo>
                  <a:lnTo>
                    <a:pt x="13" y="133438"/>
                  </a:lnTo>
                  <a:lnTo>
                    <a:pt x="38" y="133782"/>
                  </a:lnTo>
                  <a:lnTo>
                    <a:pt x="77" y="134114"/>
                  </a:lnTo>
                  <a:lnTo>
                    <a:pt x="140" y="134433"/>
                  </a:lnTo>
                  <a:lnTo>
                    <a:pt x="217" y="134753"/>
                  </a:lnTo>
                  <a:lnTo>
                    <a:pt x="306" y="135072"/>
                  </a:lnTo>
                  <a:lnTo>
                    <a:pt x="409" y="135378"/>
                  </a:lnTo>
                  <a:lnTo>
                    <a:pt x="523" y="135672"/>
                  </a:lnTo>
                  <a:lnTo>
                    <a:pt x="651" y="135965"/>
                  </a:lnTo>
                  <a:lnTo>
                    <a:pt x="804" y="136246"/>
                  </a:lnTo>
                  <a:lnTo>
                    <a:pt x="957" y="136527"/>
                  </a:lnTo>
                  <a:lnTo>
                    <a:pt x="1136" y="136795"/>
                  </a:lnTo>
                  <a:lnTo>
                    <a:pt x="1315" y="137050"/>
                  </a:lnTo>
                  <a:lnTo>
                    <a:pt x="1506" y="137305"/>
                  </a:lnTo>
                  <a:lnTo>
                    <a:pt x="1723" y="137535"/>
                  </a:lnTo>
                  <a:lnTo>
                    <a:pt x="1940" y="137765"/>
                  </a:lnTo>
                  <a:lnTo>
                    <a:pt x="2170" y="137982"/>
                  </a:lnTo>
                  <a:lnTo>
                    <a:pt x="2400" y="138199"/>
                  </a:lnTo>
                  <a:lnTo>
                    <a:pt x="2655" y="138390"/>
                  </a:lnTo>
                  <a:lnTo>
                    <a:pt x="2910" y="138569"/>
                  </a:lnTo>
                  <a:lnTo>
                    <a:pt x="3178" y="138748"/>
                  </a:lnTo>
                  <a:lnTo>
                    <a:pt x="3459" y="138901"/>
                  </a:lnTo>
                  <a:lnTo>
                    <a:pt x="3740" y="139054"/>
                  </a:lnTo>
                  <a:lnTo>
                    <a:pt x="4034" y="139182"/>
                  </a:lnTo>
                  <a:lnTo>
                    <a:pt x="4327" y="139297"/>
                  </a:lnTo>
                  <a:lnTo>
                    <a:pt x="4633" y="139399"/>
                  </a:lnTo>
                  <a:lnTo>
                    <a:pt x="4953" y="139488"/>
                  </a:lnTo>
                  <a:lnTo>
                    <a:pt x="5272" y="139565"/>
                  </a:lnTo>
                  <a:lnTo>
                    <a:pt x="5591" y="139628"/>
                  </a:lnTo>
                  <a:lnTo>
                    <a:pt x="5923" y="139667"/>
                  </a:lnTo>
                  <a:lnTo>
                    <a:pt x="6255" y="139692"/>
                  </a:lnTo>
                  <a:lnTo>
                    <a:pt x="6599" y="139705"/>
                  </a:lnTo>
                  <a:lnTo>
                    <a:pt x="62723" y="139705"/>
                  </a:lnTo>
                  <a:lnTo>
                    <a:pt x="63055" y="139692"/>
                  </a:lnTo>
                  <a:lnTo>
                    <a:pt x="63400" y="139667"/>
                  </a:lnTo>
                  <a:lnTo>
                    <a:pt x="63731" y="139628"/>
                  </a:lnTo>
                  <a:lnTo>
                    <a:pt x="64051" y="139565"/>
                  </a:lnTo>
                  <a:lnTo>
                    <a:pt x="64370" y="139488"/>
                  </a:lnTo>
                  <a:lnTo>
                    <a:pt x="64689" y="139399"/>
                  </a:lnTo>
                  <a:lnTo>
                    <a:pt x="64995" y="139297"/>
                  </a:lnTo>
                  <a:lnTo>
                    <a:pt x="65289" y="139182"/>
                  </a:lnTo>
                  <a:lnTo>
                    <a:pt x="65582" y="139054"/>
                  </a:lnTo>
                  <a:lnTo>
                    <a:pt x="65863" y="138901"/>
                  </a:lnTo>
                  <a:lnTo>
                    <a:pt x="66144" y="138748"/>
                  </a:lnTo>
                  <a:lnTo>
                    <a:pt x="66412" y="138569"/>
                  </a:lnTo>
                  <a:lnTo>
                    <a:pt x="66667" y="138390"/>
                  </a:lnTo>
                  <a:lnTo>
                    <a:pt x="66923" y="138199"/>
                  </a:lnTo>
                  <a:lnTo>
                    <a:pt x="67152" y="137982"/>
                  </a:lnTo>
                  <a:lnTo>
                    <a:pt x="67382" y="137765"/>
                  </a:lnTo>
                  <a:lnTo>
                    <a:pt x="67599" y="137535"/>
                  </a:lnTo>
                  <a:lnTo>
                    <a:pt x="67816" y="137305"/>
                  </a:lnTo>
                  <a:lnTo>
                    <a:pt x="68007" y="137050"/>
                  </a:lnTo>
                  <a:lnTo>
                    <a:pt x="68186" y="136795"/>
                  </a:lnTo>
                  <a:lnTo>
                    <a:pt x="68365" y="136527"/>
                  </a:lnTo>
                  <a:lnTo>
                    <a:pt x="68518" y="136246"/>
                  </a:lnTo>
                  <a:lnTo>
                    <a:pt x="68671" y="135965"/>
                  </a:lnTo>
                  <a:lnTo>
                    <a:pt x="68799" y="135672"/>
                  </a:lnTo>
                  <a:lnTo>
                    <a:pt x="68914" y="135378"/>
                  </a:lnTo>
                  <a:lnTo>
                    <a:pt x="69016" y="135072"/>
                  </a:lnTo>
                  <a:lnTo>
                    <a:pt x="69105" y="134753"/>
                  </a:lnTo>
                  <a:lnTo>
                    <a:pt x="69182" y="134433"/>
                  </a:lnTo>
                  <a:lnTo>
                    <a:pt x="69246" y="134114"/>
                  </a:lnTo>
                  <a:lnTo>
                    <a:pt x="69284" y="133782"/>
                  </a:lnTo>
                  <a:lnTo>
                    <a:pt x="69309" y="133438"/>
                  </a:lnTo>
                  <a:lnTo>
                    <a:pt x="69322" y="133106"/>
                  </a:lnTo>
                  <a:lnTo>
                    <a:pt x="69322" y="6600"/>
                  </a:lnTo>
                  <a:lnTo>
                    <a:pt x="69309" y="6255"/>
                  </a:lnTo>
                  <a:lnTo>
                    <a:pt x="69284" y="5923"/>
                  </a:lnTo>
                  <a:lnTo>
                    <a:pt x="69246" y="5591"/>
                  </a:lnTo>
                  <a:lnTo>
                    <a:pt x="69182" y="5272"/>
                  </a:lnTo>
                  <a:lnTo>
                    <a:pt x="69105" y="4953"/>
                  </a:lnTo>
                  <a:lnTo>
                    <a:pt x="69016" y="4634"/>
                  </a:lnTo>
                  <a:lnTo>
                    <a:pt x="68914" y="4328"/>
                  </a:lnTo>
                  <a:lnTo>
                    <a:pt x="68799" y="4034"/>
                  </a:lnTo>
                  <a:lnTo>
                    <a:pt x="68671" y="3741"/>
                  </a:lnTo>
                  <a:lnTo>
                    <a:pt x="68518" y="3460"/>
                  </a:lnTo>
                  <a:lnTo>
                    <a:pt x="68365" y="3179"/>
                  </a:lnTo>
                  <a:lnTo>
                    <a:pt x="68186" y="2911"/>
                  </a:lnTo>
                  <a:lnTo>
                    <a:pt x="68007" y="2656"/>
                  </a:lnTo>
                  <a:lnTo>
                    <a:pt x="67816" y="2400"/>
                  </a:lnTo>
                  <a:lnTo>
                    <a:pt x="67599" y="2171"/>
                  </a:lnTo>
                  <a:lnTo>
                    <a:pt x="67382" y="1941"/>
                  </a:lnTo>
                  <a:lnTo>
                    <a:pt x="67152" y="1724"/>
                  </a:lnTo>
                  <a:lnTo>
                    <a:pt x="66923" y="1507"/>
                  </a:lnTo>
                  <a:lnTo>
                    <a:pt x="66667" y="1315"/>
                  </a:lnTo>
                  <a:lnTo>
                    <a:pt x="66412" y="1137"/>
                  </a:lnTo>
                  <a:lnTo>
                    <a:pt x="66144" y="958"/>
                  </a:lnTo>
                  <a:lnTo>
                    <a:pt x="65863" y="805"/>
                  </a:lnTo>
                  <a:lnTo>
                    <a:pt x="65582" y="652"/>
                  </a:lnTo>
                  <a:lnTo>
                    <a:pt x="65289" y="524"/>
                  </a:lnTo>
                  <a:lnTo>
                    <a:pt x="64995" y="409"/>
                  </a:lnTo>
                  <a:lnTo>
                    <a:pt x="64689" y="307"/>
                  </a:lnTo>
                  <a:lnTo>
                    <a:pt x="64370" y="218"/>
                  </a:lnTo>
                  <a:lnTo>
                    <a:pt x="64051" y="141"/>
                  </a:lnTo>
                  <a:lnTo>
                    <a:pt x="63731" y="77"/>
                  </a:lnTo>
                  <a:lnTo>
                    <a:pt x="63400" y="39"/>
                  </a:lnTo>
                  <a:lnTo>
                    <a:pt x="63055" y="14"/>
                  </a:lnTo>
                  <a:lnTo>
                    <a:pt x="62723" y="1"/>
                  </a:lnTo>
                  <a:close/>
                </a:path>
              </a:pathLst>
            </a:custGeom>
            <a:solidFill>
              <a:srgbClr val="E15B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53;p15"/>
            <p:cNvSpPr/>
            <p:nvPr/>
          </p:nvSpPr>
          <p:spPr>
            <a:xfrm>
              <a:off x="457209" y="2504188"/>
              <a:ext cx="560186" cy="415925"/>
            </a:xfrm>
            <a:custGeom>
              <a:avLst/>
              <a:gdLst/>
              <a:ahLst/>
              <a:cxnLst/>
              <a:rect l="l" t="t" r="r" b="b"/>
              <a:pathLst>
                <a:path w="44458" h="33009" extrusionOk="0">
                  <a:moveTo>
                    <a:pt x="4978" y="0"/>
                  </a:moveTo>
                  <a:lnTo>
                    <a:pt x="4710" y="26"/>
                  </a:lnTo>
                  <a:lnTo>
                    <a:pt x="4442" y="51"/>
                  </a:lnTo>
                  <a:lnTo>
                    <a:pt x="4187" y="102"/>
                  </a:lnTo>
                  <a:lnTo>
                    <a:pt x="3931" y="153"/>
                  </a:lnTo>
                  <a:lnTo>
                    <a:pt x="3689" y="230"/>
                  </a:lnTo>
                  <a:lnTo>
                    <a:pt x="3446" y="306"/>
                  </a:lnTo>
                  <a:lnTo>
                    <a:pt x="3204" y="409"/>
                  </a:lnTo>
                  <a:lnTo>
                    <a:pt x="2974" y="511"/>
                  </a:lnTo>
                  <a:lnTo>
                    <a:pt x="2744" y="626"/>
                  </a:lnTo>
                  <a:lnTo>
                    <a:pt x="2527" y="753"/>
                  </a:lnTo>
                  <a:lnTo>
                    <a:pt x="2310" y="894"/>
                  </a:lnTo>
                  <a:lnTo>
                    <a:pt x="2106" y="1034"/>
                  </a:lnTo>
                  <a:lnTo>
                    <a:pt x="1915" y="1187"/>
                  </a:lnTo>
                  <a:lnTo>
                    <a:pt x="1723" y="1353"/>
                  </a:lnTo>
                  <a:lnTo>
                    <a:pt x="1532" y="1532"/>
                  </a:lnTo>
                  <a:lnTo>
                    <a:pt x="1366" y="1711"/>
                  </a:lnTo>
                  <a:lnTo>
                    <a:pt x="1200" y="1902"/>
                  </a:lnTo>
                  <a:lnTo>
                    <a:pt x="1047" y="2106"/>
                  </a:lnTo>
                  <a:lnTo>
                    <a:pt x="893" y="2310"/>
                  </a:lnTo>
                  <a:lnTo>
                    <a:pt x="766" y="2515"/>
                  </a:lnTo>
                  <a:lnTo>
                    <a:pt x="638" y="2744"/>
                  </a:lnTo>
                  <a:lnTo>
                    <a:pt x="523" y="2961"/>
                  </a:lnTo>
                  <a:lnTo>
                    <a:pt x="408" y="3191"/>
                  </a:lnTo>
                  <a:lnTo>
                    <a:pt x="319" y="3434"/>
                  </a:lnTo>
                  <a:lnTo>
                    <a:pt x="243" y="3676"/>
                  </a:lnTo>
                  <a:lnTo>
                    <a:pt x="166" y="3932"/>
                  </a:lnTo>
                  <a:lnTo>
                    <a:pt x="102" y="4187"/>
                  </a:lnTo>
                  <a:lnTo>
                    <a:pt x="64" y="4442"/>
                  </a:lnTo>
                  <a:lnTo>
                    <a:pt x="26" y="4697"/>
                  </a:lnTo>
                  <a:lnTo>
                    <a:pt x="13" y="4965"/>
                  </a:lnTo>
                  <a:lnTo>
                    <a:pt x="0" y="5233"/>
                  </a:lnTo>
                  <a:lnTo>
                    <a:pt x="0" y="27762"/>
                  </a:lnTo>
                  <a:lnTo>
                    <a:pt x="13" y="28043"/>
                  </a:lnTo>
                  <a:lnTo>
                    <a:pt x="26" y="28298"/>
                  </a:lnTo>
                  <a:lnTo>
                    <a:pt x="64" y="28566"/>
                  </a:lnTo>
                  <a:lnTo>
                    <a:pt x="102" y="28822"/>
                  </a:lnTo>
                  <a:lnTo>
                    <a:pt x="166" y="29077"/>
                  </a:lnTo>
                  <a:lnTo>
                    <a:pt x="243" y="29332"/>
                  </a:lnTo>
                  <a:lnTo>
                    <a:pt x="319" y="29575"/>
                  </a:lnTo>
                  <a:lnTo>
                    <a:pt x="408" y="29805"/>
                  </a:lnTo>
                  <a:lnTo>
                    <a:pt x="523" y="30047"/>
                  </a:lnTo>
                  <a:lnTo>
                    <a:pt x="638" y="30264"/>
                  </a:lnTo>
                  <a:lnTo>
                    <a:pt x="766" y="30481"/>
                  </a:lnTo>
                  <a:lnTo>
                    <a:pt x="893" y="30698"/>
                  </a:lnTo>
                  <a:lnTo>
                    <a:pt x="1047" y="30902"/>
                  </a:lnTo>
                  <a:lnTo>
                    <a:pt x="1200" y="31107"/>
                  </a:lnTo>
                  <a:lnTo>
                    <a:pt x="1366" y="31298"/>
                  </a:lnTo>
                  <a:lnTo>
                    <a:pt x="1532" y="31477"/>
                  </a:lnTo>
                  <a:lnTo>
                    <a:pt x="1723" y="31655"/>
                  </a:lnTo>
                  <a:lnTo>
                    <a:pt x="1915" y="31809"/>
                  </a:lnTo>
                  <a:lnTo>
                    <a:pt x="2106" y="31974"/>
                  </a:lnTo>
                  <a:lnTo>
                    <a:pt x="2310" y="32115"/>
                  </a:lnTo>
                  <a:lnTo>
                    <a:pt x="2527" y="32255"/>
                  </a:lnTo>
                  <a:lnTo>
                    <a:pt x="2744" y="32383"/>
                  </a:lnTo>
                  <a:lnTo>
                    <a:pt x="2974" y="32498"/>
                  </a:lnTo>
                  <a:lnTo>
                    <a:pt x="3204" y="32600"/>
                  </a:lnTo>
                  <a:lnTo>
                    <a:pt x="3446" y="32689"/>
                  </a:lnTo>
                  <a:lnTo>
                    <a:pt x="3689" y="32779"/>
                  </a:lnTo>
                  <a:lnTo>
                    <a:pt x="3931" y="32842"/>
                  </a:lnTo>
                  <a:lnTo>
                    <a:pt x="4187" y="32906"/>
                  </a:lnTo>
                  <a:lnTo>
                    <a:pt x="4442" y="32957"/>
                  </a:lnTo>
                  <a:lnTo>
                    <a:pt x="4710" y="32983"/>
                  </a:lnTo>
                  <a:lnTo>
                    <a:pt x="4978" y="33008"/>
                  </a:lnTo>
                  <a:lnTo>
                    <a:pt x="34578" y="33008"/>
                  </a:lnTo>
                  <a:lnTo>
                    <a:pt x="34833" y="32983"/>
                  </a:lnTo>
                  <a:lnTo>
                    <a:pt x="35101" y="32957"/>
                  </a:lnTo>
                  <a:lnTo>
                    <a:pt x="35357" y="32906"/>
                  </a:lnTo>
                  <a:lnTo>
                    <a:pt x="35612" y="32842"/>
                  </a:lnTo>
                  <a:lnTo>
                    <a:pt x="35867" y="32779"/>
                  </a:lnTo>
                  <a:lnTo>
                    <a:pt x="36110" y="32689"/>
                  </a:lnTo>
                  <a:lnTo>
                    <a:pt x="36340" y="32600"/>
                  </a:lnTo>
                  <a:lnTo>
                    <a:pt x="36569" y="32498"/>
                  </a:lnTo>
                  <a:lnTo>
                    <a:pt x="36799" y="32383"/>
                  </a:lnTo>
                  <a:lnTo>
                    <a:pt x="37016" y="32255"/>
                  </a:lnTo>
                  <a:lnTo>
                    <a:pt x="37233" y="32115"/>
                  </a:lnTo>
                  <a:lnTo>
                    <a:pt x="37437" y="31974"/>
                  </a:lnTo>
                  <a:lnTo>
                    <a:pt x="37641" y="31809"/>
                  </a:lnTo>
                  <a:lnTo>
                    <a:pt x="37833" y="31655"/>
                  </a:lnTo>
                  <a:lnTo>
                    <a:pt x="38012" y="31477"/>
                  </a:lnTo>
                  <a:lnTo>
                    <a:pt x="38178" y="31298"/>
                  </a:lnTo>
                  <a:lnTo>
                    <a:pt x="38344" y="31107"/>
                  </a:lnTo>
                  <a:lnTo>
                    <a:pt x="38509" y="30902"/>
                  </a:lnTo>
                  <a:lnTo>
                    <a:pt x="38650" y="30698"/>
                  </a:lnTo>
                  <a:lnTo>
                    <a:pt x="38790" y="30481"/>
                  </a:lnTo>
                  <a:lnTo>
                    <a:pt x="38918" y="30264"/>
                  </a:lnTo>
                  <a:lnTo>
                    <a:pt x="39033" y="30047"/>
                  </a:lnTo>
                  <a:lnTo>
                    <a:pt x="39135" y="29805"/>
                  </a:lnTo>
                  <a:lnTo>
                    <a:pt x="39224" y="29575"/>
                  </a:lnTo>
                  <a:lnTo>
                    <a:pt x="39314" y="29332"/>
                  </a:lnTo>
                  <a:lnTo>
                    <a:pt x="39377" y="29077"/>
                  </a:lnTo>
                  <a:lnTo>
                    <a:pt x="39441" y="28822"/>
                  </a:lnTo>
                  <a:lnTo>
                    <a:pt x="39480" y="28566"/>
                  </a:lnTo>
                  <a:lnTo>
                    <a:pt x="39518" y="28298"/>
                  </a:lnTo>
                  <a:lnTo>
                    <a:pt x="39543" y="28043"/>
                  </a:lnTo>
                  <a:lnTo>
                    <a:pt x="39543" y="27762"/>
                  </a:lnTo>
                  <a:lnTo>
                    <a:pt x="39543" y="22261"/>
                  </a:lnTo>
                  <a:lnTo>
                    <a:pt x="43858" y="17947"/>
                  </a:lnTo>
                  <a:lnTo>
                    <a:pt x="43998" y="17793"/>
                  </a:lnTo>
                  <a:lnTo>
                    <a:pt x="44113" y="17628"/>
                  </a:lnTo>
                  <a:lnTo>
                    <a:pt x="44228" y="17449"/>
                  </a:lnTo>
                  <a:lnTo>
                    <a:pt x="44304" y="17270"/>
                  </a:lnTo>
                  <a:lnTo>
                    <a:pt x="44368" y="17079"/>
                  </a:lnTo>
                  <a:lnTo>
                    <a:pt x="44419" y="16887"/>
                  </a:lnTo>
                  <a:lnTo>
                    <a:pt x="44445" y="16696"/>
                  </a:lnTo>
                  <a:lnTo>
                    <a:pt x="44458" y="16504"/>
                  </a:lnTo>
                  <a:lnTo>
                    <a:pt x="44445" y="16313"/>
                  </a:lnTo>
                  <a:lnTo>
                    <a:pt x="44419" y="16109"/>
                  </a:lnTo>
                  <a:lnTo>
                    <a:pt x="44368" y="15917"/>
                  </a:lnTo>
                  <a:lnTo>
                    <a:pt x="44304" y="15738"/>
                  </a:lnTo>
                  <a:lnTo>
                    <a:pt x="44228" y="15547"/>
                  </a:lnTo>
                  <a:lnTo>
                    <a:pt x="44113" y="15381"/>
                  </a:lnTo>
                  <a:lnTo>
                    <a:pt x="43998" y="15215"/>
                  </a:lnTo>
                  <a:lnTo>
                    <a:pt x="43858" y="15062"/>
                  </a:lnTo>
                  <a:lnTo>
                    <a:pt x="39543" y="10748"/>
                  </a:lnTo>
                  <a:lnTo>
                    <a:pt x="39543" y="5233"/>
                  </a:lnTo>
                  <a:lnTo>
                    <a:pt x="39543" y="4965"/>
                  </a:lnTo>
                  <a:lnTo>
                    <a:pt x="39518" y="4697"/>
                  </a:lnTo>
                  <a:lnTo>
                    <a:pt x="39480" y="4442"/>
                  </a:lnTo>
                  <a:lnTo>
                    <a:pt x="39441" y="4187"/>
                  </a:lnTo>
                  <a:lnTo>
                    <a:pt x="39377" y="3932"/>
                  </a:lnTo>
                  <a:lnTo>
                    <a:pt x="39314" y="3676"/>
                  </a:lnTo>
                  <a:lnTo>
                    <a:pt x="39224" y="3434"/>
                  </a:lnTo>
                  <a:lnTo>
                    <a:pt x="39135" y="3191"/>
                  </a:lnTo>
                  <a:lnTo>
                    <a:pt x="39033" y="2961"/>
                  </a:lnTo>
                  <a:lnTo>
                    <a:pt x="38918" y="2744"/>
                  </a:lnTo>
                  <a:lnTo>
                    <a:pt x="38790" y="2515"/>
                  </a:lnTo>
                  <a:lnTo>
                    <a:pt x="38650" y="2310"/>
                  </a:lnTo>
                  <a:lnTo>
                    <a:pt x="38509" y="2106"/>
                  </a:lnTo>
                  <a:lnTo>
                    <a:pt x="38344" y="1902"/>
                  </a:lnTo>
                  <a:lnTo>
                    <a:pt x="38178" y="1711"/>
                  </a:lnTo>
                  <a:lnTo>
                    <a:pt x="38012" y="1532"/>
                  </a:lnTo>
                  <a:lnTo>
                    <a:pt x="37833" y="1353"/>
                  </a:lnTo>
                  <a:lnTo>
                    <a:pt x="37641" y="1187"/>
                  </a:lnTo>
                  <a:lnTo>
                    <a:pt x="37437" y="1034"/>
                  </a:lnTo>
                  <a:lnTo>
                    <a:pt x="37233" y="894"/>
                  </a:lnTo>
                  <a:lnTo>
                    <a:pt x="37016" y="753"/>
                  </a:lnTo>
                  <a:lnTo>
                    <a:pt x="36799" y="626"/>
                  </a:lnTo>
                  <a:lnTo>
                    <a:pt x="36569" y="511"/>
                  </a:lnTo>
                  <a:lnTo>
                    <a:pt x="36340" y="409"/>
                  </a:lnTo>
                  <a:lnTo>
                    <a:pt x="36110" y="306"/>
                  </a:lnTo>
                  <a:lnTo>
                    <a:pt x="35867" y="230"/>
                  </a:lnTo>
                  <a:lnTo>
                    <a:pt x="35612" y="153"/>
                  </a:lnTo>
                  <a:lnTo>
                    <a:pt x="35357" y="102"/>
                  </a:lnTo>
                  <a:lnTo>
                    <a:pt x="35101" y="51"/>
                  </a:lnTo>
                  <a:lnTo>
                    <a:pt x="34833" y="26"/>
                  </a:lnTo>
                  <a:lnTo>
                    <a:pt x="34578" y="0"/>
                  </a:lnTo>
                  <a:close/>
                </a:path>
              </a:pathLst>
            </a:custGeom>
            <a:solidFill>
              <a:srgbClr val="E54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54;p15"/>
            <p:cNvSpPr/>
            <p:nvPr/>
          </p:nvSpPr>
          <p:spPr>
            <a:xfrm>
              <a:off x="2030791" y="2985398"/>
              <a:ext cx="560186" cy="415925"/>
            </a:xfrm>
            <a:custGeom>
              <a:avLst/>
              <a:gdLst/>
              <a:ahLst/>
              <a:cxnLst/>
              <a:rect l="l" t="t" r="r" b="b"/>
              <a:pathLst>
                <a:path w="44458" h="33009" extrusionOk="0">
                  <a:moveTo>
                    <a:pt x="9893" y="0"/>
                  </a:moveTo>
                  <a:lnTo>
                    <a:pt x="9625" y="26"/>
                  </a:lnTo>
                  <a:lnTo>
                    <a:pt x="9357" y="52"/>
                  </a:lnTo>
                  <a:lnTo>
                    <a:pt x="9101" y="103"/>
                  </a:lnTo>
                  <a:lnTo>
                    <a:pt x="8846" y="166"/>
                  </a:lnTo>
                  <a:lnTo>
                    <a:pt x="8604" y="230"/>
                  </a:lnTo>
                  <a:lnTo>
                    <a:pt x="8361" y="320"/>
                  </a:lnTo>
                  <a:lnTo>
                    <a:pt x="8118" y="409"/>
                  </a:lnTo>
                  <a:lnTo>
                    <a:pt x="7889" y="511"/>
                  </a:lnTo>
                  <a:lnTo>
                    <a:pt x="7659" y="626"/>
                  </a:lnTo>
                  <a:lnTo>
                    <a:pt x="7442" y="754"/>
                  </a:lnTo>
                  <a:lnTo>
                    <a:pt x="7225" y="894"/>
                  </a:lnTo>
                  <a:lnTo>
                    <a:pt x="7021" y="1034"/>
                  </a:lnTo>
                  <a:lnTo>
                    <a:pt x="6829" y="1188"/>
                  </a:lnTo>
                  <a:lnTo>
                    <a:pt x="6638" y="1353"/>
                  </a:lnTo>
                  <a:lnTo>
                    <a:pt x="6446" y="1532"/>
                  </a:lnTo>
                  <a:lnTo>
                    <a:pt x="6280" y="1711"/>
                  </a:lnTo>
                  <a:lnTo>
                    <a:pt x="6114" y="1902"/>
                  </a:lnTo>
                  <a:lnTo>
                    <a:pt x="5961" y="2107"/>
                  </a:lnTo>
                  <a:lnTo>
                    <a:pt x="5808" y="2311"/>
                  </a:lnTo>
                  <a:lnTo>
                    <a:pt x="5681" y="2515"/>
                  </a:lnTo>
                  <a:lnTo>
                    <a:pt x="5553" y="2745"/>
                  </a:lnTo>
                  <a:lnTo>
                    <a:pt x="5438" y="2962"/>
                  </a:lnTo>
                  <a:lnTo>
                    <a:pt x="5323" y="3204"/>
                  </a:lnTo>
                  <a:lnTo>
                    <a:pt x="5234" y="3434"/>
                  </a:lnTo>
                  <a:lnTo>
                    <a:pt x="5157" y="3677"/>
                  </a:lnTo>
                  <a:lnTo>
                    <a:pt x="5081" y="3932"/>
                  </a:lnTo>
                  <a:lnTo>
                    <a:pt x="5017" y="4187"/>
                  </a:lnTo>
                  <a:lnTo>
                    <a:pt x="4978" y="4442"/>
                  </a:lnTo>
                  <a:lnTo>
                    <a:pt x="4940" y="4698"/>
                  </a:lnTo>
                  <a:lnTo>
                    <a:pt x="4927" y="4966"/>
                  </a:lnTo>
                  <a:lnTo>
                    <a:pt x="4915" y="5234"/>
                  </a:lnTo>
                  <a:lnTo>
                    <a:pt x="4915" y="10748"/>
                  </a:lnTo>
                  <a:lnTo>
                    <a:pt x="600" y="15062"/>
                  </a:lnTo>
                  <a:lnTo>
                    <a:pt x="460" y="15215"/>
                  </a:lnTo>
                  <a:lnTo>
                    <a:pt x="345" y="15381"/>
                  </a:lnTo>
                  <a:lnTo>
                    <a:pt x="243" y="15560"/>
                  </a:lnTo>
                  <a:lnTo>
                    <a:pt x="154" y="15739"/>
                  </a:lnTo>
                  <a:lnTo>
                    <a:pt x="90" y="15917"/>
                  </a:lnTo>
                  <a:lnTo>
                    <a:pt x="39" y="16109"/>
                  </a:lnTo>
                  <a:lnTo>
                    <a:pt x="13" y="16313"/>
                  </a:lnTo>
                  <a:lnTo>
                    <a:pt x="0" y="16505"/>
                  </a:lnTo>
                  <a:lnTo>
                    <a:pt x="13" y="16696"/>
                  </a:lnTo>
                  <a:lnTo>
                    <a:pt x="39" y="16900"/>
                  </a:lnTo>
                  <a:lnTo>
                    <a:pt x="90" y="17092"/>
                  </a:lnTo>
                  <a:lnTo>
                    <a:pt x="154" y="17270"/>
                  </a:lnTo>
                  <a:lnTo>
                    <a:pt x="243" y="17449"/>
                  </a:lnTo>
                  <a:lnTo>
                    <a:pt x="345" y="17628"/>
                  </a:lnTo>
                  <a:lnTo>
                    <a:pt x="460" y="17794"/>
                  </a:lnTo>
                  <a:lnTo>
                    <a:pt x="600" y="17947"/>
                  </a:lnTo>
                  <a:lnTo>
                    <a:pt x="4915" y="22261"/>
                  </a:lnTo>
                  <a:lnTo>
                    <a:pt x="4915" y="27775"/>
                  </a:lnTo>
                  <a:lnTo>
                    <a:pt x="4927" y="28043"/>
                  </a:lnTo>
                  <a:lnTo>
                    <a:pt x="4940" y="28311"/>
                  </a:lnTo>
                  <a:lnTo>
                    <a:pt x="4978" y="28567"/>
                  </a:lnTo>
                  <a:lnTo>
                    <a:pt x="5017" y="28822"/>
                  </a:lnTo>
                  <a:lnTo>
                    <a:pt x="5081" y="29077"/>
                  </a:lnTo>
                  <a:lnTo>
                    <a:pt x="5157" y="29333"/>
                  </a:lnTo>
                  <a:lnTo>
                    <a:pt x="5234" y="29575"/>
                  </a:lnTo>
                  <a:lnTo>
                    <a:pt x="5323" y="29818"/>
                  </a:lnTo>
                  <a:lnTo>
                    <a:pt x="5438" y="30047"/>
                  </a:lnTo>
                  <a:lnTo>
                    <a:pt x="5553" y="30264"/>
                  </a:lnTo>
                  <a:lnTo>
                    <a:pt x="5681" y="30494"/>
                  </a:lnTo>
                  <a:lnTo>
                    <a:pt x="5808" y="30698"/>
                  </a:lnTo>
                  <a:lnTo>
                    <a:pt x="5961" y="30903"/>
                  </a:lnTo>
                  <a:lnTo>
                    <a:pt x="6114" y="31107"/>
                  </a:lnTo>
                  <a:lnTo>
                    <a:pt x="6280" y="31298"/>
                  </a:lnTo>
                  <a:lnTo>
                    <a:pt x="6446" y="31477"/>
                  </a:lnTo>
                  <a:lnTo>
                    <a:pt x="6638" y="31656"/>
                  </a:lnTo>
                  <a:lnTo>
                    <a:pt x="6829" y="31822"/>
                  </a:lnTo>
                  <a:lnTo>
                    <a:pt x="7021" y="31975"/>
                  </a:lnTo>
                  <a:lnTo>
                    <a:pt x="7225" y="32115"/>
                  </a:lnTo>
                  <a:lnTo>
                    <a:pt x="7442" y="32256"/>
                  </a:lnTo>
                  <a:lnTo>
                    <a:pt x="7659" y="32383"/>
                  </a:lnTo>
                  <a:lnTo>
                    <a:pt x="7889" y="32498"/>
                  </a:lnTo>
                  <a:lnTo>
                    <a:pt x="8118" y="32600"/>
                  </a:lnTo>
                  <a:lnTo>
                    <a:pt x="8361" y="32690"/>
                  </a:lnTo>
                  <a:lnTo>
                    <a:pt x="8604" y="32779"/>
                  </a:lnTo>
                  <a:lnTo>
                    <a:pt x="8846" y="32843"/>
                  </a:lnTo>
                  <a:lnTo>
                    <a:pt x="9101" y="32907"/>
                  </a:lnTo>
                  <a:lnTo>
                    <a:pt x="9357" y="32958"/>
                  </a:lnTo>
                  <a:lnTo>
                    <a:pt x="9625" y="32983"/>
                  </a:lnTo>
                  <a:lnTo>
                    <a:pt x="9893" y="33009"/>
                  </a:lnTo>
                  <a:lnTo>
                    <a:pt x="39480" y="33009"/>
                  </a:lnTo>
                  <a:lnTo>
                    <a:pt x="39748" y="32983"/>
                  </a:lnTo>
                  <a:lnTo>
                    <a:pt x="40016" y="32958"/>
                  </a:lnTo>
                  <a:lnTo>
                    <a:pt x="40271" y="32907"/>
                  </a:lnTo>
                  <a:lnTo>
                    <a:pt x="40527" y="32843"/>
                  </a:lnTo>
                  <a:lnTo>
                    <a:pt x="40769" y="32779"/>
                  </a:lnTo>
                  <a:lnTo>
                    <a:pt x="41024" y="32690"/>
                  </a:lnTo>
                  <a:lnTo>
                    <a:pt x="41254" y="32600"/>
                  </a:lnTo>
                  <a:lnTo>
                    <a:pt x="41484" y="32498"/>
                  </a:lnTo>
                  <a:lnTo>
                    <a:pt x="41714" y="32383"/>
                  </a:lnTo>
                  <a:lnTo>
                    <a:pt x="41931" y="32256"/>
                  </a:lnTo>
                  <a:lnTo>
                    <a:pt x="42148" y="32115"/>
                  </a:lnTo>
                  <a:lnTo>
                    <a:pt x="42352" y="31975"/>
                  </a:lnTo>
                  <a:lnTo>
                    <a:pt x="42556" y="31822"/>
                  </a:lnTo>
                  <a:lnTo>
                    <a:pt x="42748" y="31656"/>
                  </a:lnTo>
                  <a:lnTo>
                    <a:pt x="42926" y="31477"/>
                  </a:lnTo>
                  <a:lnTo>
                    <a:pt x="43092" y="31298"/>
                  </a:lnTo>
                  <a:lnTo>
                    <a:pt x="43258" y="31107"/>
                  </a:lnTo>
                  <a:lnTo>
                    <a:pt x="43411" y="30903"/>
                  </a:lnTo>
                  <a:lnTo>
                    <a:pt x="43565" y="30698"/>
                  </a:lnTo>
                  <a:lnTo>
                    <a:pt x="43705" y="30494"/>
                  </a:lnTo>
                  <a:lnTo>
                    <a:pt x="43833" y="30264"/>
                  </a:lnTo>
                  <a:lnTo>
                    <a:pt x="43947" y="30047"/>
                  </a:lnTo>
                  <a:lnTo>
                    <a:pt x="44050" y="29818"/>
                  </a:lnTo>
                  <a:lnTo>
                    <a:pt x="44139" y="29575"/>
                  </a:lnTo>
                  <a:lnTo>
                    <a:pt x="44228" y="29333"/>
                  </a:lnTo>
                  <a:lnTo>
                    <a:pt x="44292" y="29077"/>
                  </a:lnTo>
                  <a:lnTo>
                    <a:pt x="44356" y="28822"/>
                  </a:lnTo>
                  <a:lnTo>
                    <a:pt x="44394" y="28567"/>
                  </a:lnTo>
                  <a:lnTo>
                    <a:pt x="44432" y="28311"/>
                  </a:lnTo>
                  <a:lnTo>
                    <a:pt x="44458" y="28043"/>
                  </a:lnTo>
                  <a:lnTo>
                    <a:pt x="44458" y="27775"/>
                  </a:lnTo>
                  <a:lnTo>
                    <a:pt x="44458" y="5234"/>
                  </a:lnTo>
                  <a:lnTo>
                    <a:pt x="44458" y="4966"/>
                  </a:lnTo>
                  <a:lnTo>
                    <a:pt x="44432" y="4698"/>
                  </a:lnTo>
                  <a:lnTo>
                    <a:pt x="44394" y="4442"/>
                  </a:lnTo>
                  <a:lnTo>
                    <a:pt x="44356" y="4187"/>
                  </a:lnTo>
                  <a:lnTo>
                    <a:pt x="44292" y="3932"/>
                  </a:lnTo>
                  <a:lnTo>
                    <a:pt x="44228" y="3677"/>
                  </a:lnTo>
                  <a:lnTo>
                    <a:pt x="44139" y="3434"/>
                  </a:lnTo>
                  <a:lnTo>
                    <a:pt x="44050" y="3204"/>
                  </a:lnTo>
                  <a:lnTo>
                    <a:pt x="43947" y="2962"/>
                  </a:lnTo>
                  <a:lnTo>
                    <a:pt x="43833" y="2745"/>
                  </a:lnTo>
                  <a:lnTo>
                    <a:pt x="43705" y="2515"/>
                  </a:lnTo>
                  <a:lnTo>
                    <a:pt x="43565" y="2311"/>
                  </a:lnTo>
                  <a:lnTo>
                    <a:pt x="43411" y="2107"/>
                  </a:lnTo>
                  <a:lnTo>
                    <a:pt x="43258" y="1902"/>
                  </a:lnTo>
                  <a:lnTo>
                    <a:pt x="43092" y="1711"/>
                  </a:lnTo>
                  <a:lnTo>
                    <a:pt x="42926" y="1532"/>
                  </a:lnTo>
                  <a:lnTo>
                    <a:pt x="42748" y="1353"/>
                  </a:lnTo>
                  <a:lnTo>
                    <a:pt x="42556" y="1188"/>
                  </a:lnTo>
                  <a:lnTo>
                    <a:pt x="42352" y="1034"/>
                  </a:lnTo>
                  <a:lnTo>
                    <a:pt x="42148" y="894"/>
                  </a:lnTo>
                  <a:lnTo>
                    <a:pt x="41931" y="754"/>
                  </a:lnTo>
                  <a:lnTo>
                    <a:pt x="41714" y="626"/>
                  </a:lnTo>
                  <a:lnTo>
                    <a:pt x="41484" y="511"/>
                  </a:lnTo>
                  <a:lnTo>
                    <a:pt x="41254" y="409"/>
                  </a:lnTo>
                  <a:lnTo>
                    <a:pt x="41024" y="320"/>
                  </a:lnTo>
                  <a:lnTo>
                    <a:pt x="40769" y="230"/>
                  </a:lnTo>
                  <a:lnTo>
                    <a:pt x="40527" y="166"/>
                  </a:lnTo>
                  <a:lnTo>
                    <a:pt x="40271" y="103"/>
                  </a:lnTo>
                  <a:lnTo>
                    <a:pt x="40016" y="52"/>
                  </a:lnTo>
                  <a:lnTo>
                    <a:pt x="39748" y="26"/>
                  </a:lnTo>
                  <a:lnTo>
                    <a:pt x="39480" y="0"/>
                  </a:lnTo>
                  <a:close/>
                </a:path>
              </a:pathLst>
            </a:custGeom>
            <a:solidFill>
              <a:srgbClr val="FBB9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55;p15"/>
            <p:cNvSpPr/>
            <p:nvPr/>
          </p:nvSpPr>
          <p:spPr>
            <a:xfrm>
              <a:off x="1244056" y="2157258"/>
              <a:ext cx="560214" cy="560214"/>
            </a:xfrm>
            <a:prstGeom prst="ellipse">
              <a:avLst/>
            </a:prstGeom>
            <a:solidFill>
              <a:srgbClr val="FFCA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56;p15"/>
            <p:cNvSpPr/>
            <p:nvPr/>
          </p:nvSpPr>
          <p:spPr>
            <a:xfrm>
              <a:off x="591654" y="1642996"/>
              <a:ext cx="241836" cy="21348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24" name="Google Shape;57;p15"/>
            <p:cNvGrpSpPr/>
            <p:nvPr/>
          </p:nvGrpSpPr>
          <p:grpSpPr>
            <a:xfrm>
              <a:off x="2230008" y="3072410"/>
              <a:ext cx="241836" cy="241887"/>
              <a:chOff x="5651375" y="3806450"/>
              <a:chExt cx="481825" cy="481825"/>
            </a:xfrm>
          </p:grpSpPr>
          <p:sp>
            <p:nvSpPr>
              <p:cNvPr id="44" name="Google Shape;58;p15"/>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5" name="Google Shape;59;p15"/>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6" name="Google Shape;60;p15"/>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47" name="Google Shape;61;p15"/>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25" name="Google Shape;62;p15"/>
            <p:cNvGrpSpPr/>
            <p:nvPr/>
          </p:nvGrpSpPr>
          <p:grpSpPr>
            <a:xfrm>
              <a:off x="2230003" y="2110514"/>
              <a:ext cx="241821" cy="240852"/>
              <a:chOff x="7963176" y="2289963"/>
              <a:chExt cx="358853" cy="357415"/>
            </a:xfrm>
          </p:grpSpPr>
          <p:sp>
            <p:nvSpPr>
              <p:cNvPr id="38" name="Google Shape;63;p15"/>
              <p:cNvSpPr/>
              <p:nvPr/>
            </p:nvSpPr>
            <p:spPr>
              <a:xfrm>
                <a:off x="8018618" y="2519713"/>
                <a:ext cx="99516" cy="127665"/>
              </a:xfrm>
              <a:custGeom>
                <a:avLst/>
                <a:gdLst/>
                <a:ahLst/>
                <a:cxnLst/>
                <a:rect l="l" t="t" r="r" b="b"/>
                <a:pathLst>
                  <a:path w="2906" h="3728" extrusionOk="0">
                    <a:moveTo>
                      <a:pt x="0" y="1"/>
                    </a:moveTo>
                    <a:lnTo>
                      <a:pt x="0" y="2334"/>
                    </a:lnTo>
                    <a:cubicBezTo>
                      <a:pt x="48" y="3263"/>
                      <a:pt x="757" y="3727"/>
                      <a:pt x="1462" y="3727"/>
                    </a:cubicBezTo>
                    <a:cubicBezTo>
                      <a:pt x="2168" y="3727"/>
                      <a:pt x="2870" y="3263"/>
                      <a:pt x="2906" y="2334"/>
                    </a:cubicBezTo>
                    <a:lnTo>
                      <a:pt x="2906" y="120"/>
                    </a:lnTo>
                    <a:lnTo>
                      <a:pt x="2644" y="48"/>
                    </a:lnTo>
                    <a:lnTo>
                      <a:pt x="524" y="48"/>
                    </a:lnTo>
                    <a:cubicBezTo>
                      <a:pt x="334" y="24"/>
                      <a:pt x="167"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64;p15"/>
              <p:cNvSpPr/>
              <p:nvPr/>
            </p:nvSpPr>
            <p:spPr>
              <a:xfrm>
                <a:off x="8291003" y="2384342"/>
                <a:ext cx="31026" cy="86469"/>
              </a:xfrm>
              <a:custGeom>
                <a:avLst/>
                <a:gdLst/>
                <a:ahLst/>
                <a:cxnLst/>
                <a:rect l="l" t="t" r="r" b="b"/>
                <a:pathLst>
                  <a:path w="906" h="2525" extrusionOk="0">
                    <a:moveTo>
                      <a:pt x="0" y="0"/>
                    </a:moveTo>
                    <a:lnTo>
                      <a:pt x="0" y="2525"/>
                    </a:lnTo>
                    <a:cubicBezTo>
                      <a:pt x="548" y="2358"/>
                      <a:pt x="905" y="1834"/>
                      <a:pt x="905" y="1263"/>
                    </a:cubicBezTo>
                    <a:cubicBezTo>
                      <a:pt x="905" y="691"/>
                      <a:pt x="548" y="1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65;p15"/>
              <p:cNvSpPr/>
              <p:nvPr/>
            </p:nvSpPr>
            <p:spPr>
              <a:xfrm>
                <a:off x="8078136" y="2341125"/>
                <a:ext cx="17979" cy="159856"/>
              </a:xfrm>
              <a:custGeom>
                <a:avLst/>
                <a:gdLst/>
                <a:ahLst/>
                <a:cxnLst/>
                <a:rect l="l" t="t" r="r" b="b"/>
                <a:pathLst>
                  <a:path w="525" h="4668" extrusionOk="0">
                    <a:moveTo>
                      <a:pt x="1" y="0"/>
                    </a:moveTo>
                    <a:lnTo>
                      <a:pt x="1" y="4668"/>
                    </a:lnTo>
                    <a:lnTo>
                      <a:pt x="525" y="4668"/>
                    </a:lnTo>
                    <a:lnTo>
                      <a:pt x="5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66;p15"/>
              <p:cNvSpPr/>
              <p:nvPr/>
            </p:nvSpPr>
            <p:spPr>
              <a:xfrm>
                <a:off x="7963176" y="2342735"/>
                <a:ext cx="56299" cy="156637"/>
              </a:xfrm>
              <a:custGeom>
                <a:avLst/>
                <a:gdLst/>
                <a:ahLst/>
                <a:cxnLst/>
                <a:rect l="l" t="t" r="r" b="b"/>
                <a:pathLst>
                  <a:path w="1644" h="4574" extrusionOk="0">
                    <a:moveTo>
                      <a:pt x="1643" y="1"/>
                    </a:moveTo>
                    <a:cubicBezTo>
                      <a:pt x="1096" y="72"/>
                      <a:pt x="357" y="239"/>
                      <a:pt x="238" y="239"/>
                    </a:cubicBezTo>
                    <a:cubicBezTo>
                      <a:pt x="95" y="263"/>
                      <a:pt x="0" y="406"/>
                      <a:pt x="0" y="549"/>
                    </a:cubicBezTo>
                    <a:lnTo>
                      <a:pt x="0" y="4025"/>
                    </a:lnTo>
                    <a:cubicBezTo>
                      <a:pt x="0" y="4168"/>
                      <a:pt x="95" y="4287"/>
                      <a:pt x="238" y="4311"/>
                    </a:cubicBezTo>
                    <a:cubicBezTo>
                      <a:pt x="357" y="4335"/>
                      <a:pt x="1096" y="4478"/>
                      <a:pt x="1643" y="4573"/>
                    </a:cubicBezTo>
                    <a:lnTo>
                      <a:pt x="1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67;p15"/>
              <p:cNvSpPr/>
              <p:nvPr/>
            </p:nvSpPr>
            <p:spPr>
              <a:xfrm>
                <a:off x="8040638" y="2341125"/>
                <a:ext cx="17157" cy="159856"/>
              </a:xfrm>
              <a:custGeom>
                <a:avLst/>
                <a:gdLst/>
                <a:ahLst/>
                <a:cxnLst/>
                <a:rect l="l" t="t" r="r" b="b"/>
                <a:pathLst>
                  <a:path w="501" h="4668" extrusionOk="0">
                    <a:moveTo>
                      <a:pt x="0" y="0"/>
                    </a:moveTo>
                    <a:lnTo>
                      <a:pt x="0" y="4668"/>
                    </a:lnTo>
                    <a:lnTo>
                      <a:pt x="501" y="4668"/>
                    </a:lnTo>
                    <a:lnTo>
                      <a:pt x="5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68;p15"/>
              <p:cNvSpPr/>
              <p:nvPr/>
            </p:nvSpPr>
            <p:spPr>
              <a:xfrm>
                <a:off x="8116491" y="2289963"/>
                <a:ext cx="154171" cy="261358"/>
              </a:xfrm>
              <a:custGeom>
                <a:avLst/>
                <a:gdLst/>
                <a:ahLst/>
                <a:cxnLst/>
                <a:rect l="l" t="t" r="r" b="b"/>
                <a:pathLst>
                  <a:path w="4502" h="7632" extrusionOk="0">
                    <a:moveTo>
                      <a:pt x="4189" y="1"/>
                    </a:moveTo>
                    <a:cubicBezTo>
                      <a:pt x="4158" y="1"/>
                      <a:pt x="4127" y="6"/>
                      <a:pt x="4096" y="18"/>
                    </a:cubicBezTo>
                    <a:lnTo>
                      <a:pt x="4096" y="42"/>
                    </a:lnTo>
                    <a:lnTo>
                      <a:pt x="0" y="1447"/>
                    </a:lnTo>
                    <a:lnTo>
                      <a:pt x="0" y="6209"/>
                    </a:lnTo>
                    <a:lnTo>
                      <a:pt x="4096" y="7614"/>
                    </a:lnTo>
                    <a:cubicBezTo>
                      <a:pt x="4127" y="7626"/>
                      <a:pt x="4158" y="7631"/>
                      <a:pt x="4189" y="7631"/>
                    </a:cubicBezTo>
                    <a:cubicBezTo>
                      <a:pt x="4350" y="7631"/>
                      <a:pt x="4501" y="7485"/>
                      <a:pt x="4501" y="7305"/>
                    </a:cubicBezTo>
                    <a:lnTo>
                      <a:pt x="4501" y="327"/>
                    </a:lnTo>
                    <a:cubicBezTo>
                      <a:pt x="4501" y="147"/>
                      <a:pt x="4350" y="1"/>
                      <a:pt x="41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 name="Google Shape;69;p15"/>
            <p:cNvGrpSpPr/>
            <p:nvPr/>
          </p:nvGrpSpPr>
          <p:grpSpPr>
            <a:xfrm>
              <a:off x="587304" y="2591200"/>
              <a:ext cx="250563" cy="241901"/>
              <a:chOff x="3999694" y="3458368"/>
              <a:chExt cx="383339" cy="370086"/>
            </a:xfrm>
          </p:grpSpPr>
          <p:sp>
            <p:nvSpPr>
              <p:cNvPr id="35" name="Google Shape;70;p15"/>
              <p:cNvSpPr/>
              <p:nvPr/>
            </p:nvSpPr>
            <p:spPr>
              <a:xfrm>
                <a:off x="4084519" y="3458368"/>
                <a:ext cx="198210" cy="104447"/>
              </a:xfrm>
              <a:custGeom>
                <a:avLst/>
                <a:gdLst/>
                <a:ahLst/>
                <a:cxnLst/>
                <a:rect l="l" t="t" r="r" b="b"/>
                <a:pathLst>
                  <a:path w="5788" h="3050" extrusionOk="0">
                    <a:moveTo>
                      <a:pt x="2862" y="1"/>
                    </a:moveTo>
                    <a:cubicBezTo>
                      <a:pt x="1867" y="1"/>
                      <a:pt x="872" y="281"/>
                      <a:pt x="0" y="834"/>
                    </a:cubicBezTo>
                    <a:lnTo>
                      <a:pt x="1572" y="3025"/>
                    </a:lnTo>
                    <a:cubicBezTo>
                      <a:pt x="1977" y="2811"/>
                      <a:pt x="2429" y="2692"/>
                      <a:pt x="2882" y="2692"/>
                    </a:cubicBezTo>
                    <a:cubicBezTo>
                      <a:pt x="3334" y="2692"/>
                      <a:pt x="3787" y="2811"/>
                      <a:pt x="4192" y="3049"/>
                    </a:cubicBezTo>
                    <a:lnTo>
                      <a:pt x="5787" y="882"/>
                    </a:lnTo>
                    <a:cubicBezTo>
                      <a:pt x="4897" y="292"/>
                      <a:pt x="3879" y="1"/>
                      <a:pt x="28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71;p15"/>
              <p:cNvSpPr/>
              <p:nvPr/>
            </p:nvSpPr>
            <p:spPr>
              <a:xfrm>
                <a:off x="3999694" y="3501620"/>
                <a:ext cx="383339" cy="326834"/>
              </a:xfrm>
              <a:custGeom>
                <a:avLst/>
                <a:gdLst/>
                <a:ahLst/>
                <a:cxnLst/>
                <a:rect l="l" t="t" r="r" b="b"/>
                <a:pathLst>
                  <a:path w="11194" h="9544" extrusionOk="0">
                    <a:moveTo>
                      <a:pt x="8741" y="0"/>
                    </a:moveTo>
                    <a:lnTo>
                      <a:pt x="7169" y="2167"/>
                    </a:lnTo>
                    <a:cubicBezTo>
                      <a:pt x="8574" y="3477"/>
                      <a:pt x="8193" y="5811"/>
                      <a:pt x="6431" y="6597"/>
                    </a:cubicBezTo>
                    <a:cubicBezTo>
                      <a:pt x="6079" y="6749"/>
                      <a:pt x="5717" y="6819"/>
                      <a:pt x="5364" y="6819"/>
                    </a:cubicBezTo>
                    <a:cubicBezTo>
                      <a:pt x="3949" y="6819"/>
                      <a:pt x="2668" y="5687"/>
                      <a:pt x="2668" y="4144"/>
                    </a:cubicBezTo>
                    <a:cubicBezTo>
                      <a:pt x="2668" y="3977"/>
                      <a:pt x="2692" y="3810"/>
                      <a:pt x="2715" y="3644"/>
                    </a:cubicBezTo>
                    <a:lnTo>
                      <a:pt x="120" y="3072"/>
                    </a:lnTo>
                    <a:cubicBezTo>
                      <a:pt x="48" y="3429"/>
                      <a:pt x="1" y="3787"/>
                      <a:pt x="24" y="4144"/>
                    </a:cubicBezTo>
                    <a:cubicBezTo>
                      <a:pt x="1" y="5573"/>
                      <a:pt x="572" y="6954"/>
                      <a:pt x="1572" y="7954"/>
                    </a:cubicBezTo>
                    <a:cubicBezTo>
                      <a:pt x="2608" y="9014"/>
                      <a:pt x="3978" y="9544"/>
                      <a:pt x="5347" y="9544"/>
                    </a:cubicBezTo>
                    <a:cubicBezTo>
                      <a:pt x="6716" y="9544"/>
                      <a:pt x="8086" y="9014"/>
                      <a:pt x="9122" y="7954"/>
                    </a:cubicBezTo>
                    <a:cubicBezTo>
                      <a:pt x="11193" y="5835"/>
                      <a:pt x="11193" y="2453"/>
                      <a:pt x="9122" y="333"/>
                    </a:cubicBezTo>
                    <a:cubicBezTo>
                      <a:pt x="9003" y="214"/>
                      <a:pt x="8883" y="95"/>
                      <a:pt x="87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72;p15"/>
              <p:cNvSpPr/>
              <p:nvPr/>
            </p:nvSpPr>
            <p:spPr>
              <a:xfrm>
                <a:off x="4009488" y="3499976"/>
                <a:ext cx="112563" cy="106057"/>
              </a:xfrm>
              <a:custGeom>
                <a:avLst/>
                <a:gdLst/>
                <a:ahLst/>
                <a:cxnLst/>
                <a:rect l="l" t="t" r="r" b="b"/>
                <a:pathLst>
                  <a:path w="3287" h="3097" extrusionOk="0">
                    <a:moveTo>
                      <a:pt x="1715" y="0"/>
                    </a:moveTo>
                    <a:cubicBezTo>
                      <a:pt x="905" y="667"/>
                      <a:pt x="310" y="1548"/>
                      <a:pt x="0" y="2525"/>
                    </a:cubicBezTo>
                    <a:lnTo>
                      <a:pt x="2620" y="3096"/>
                    </a:lnTo>
                    <a:cubicBezTo>
                      <a:pt x="2787" y="2763"/>
                      <a:pt x="3001" y="2453"/>
                      <a:pt x="3287" y="2191"/>
                    </a:cubicBezTo>
                    <a:lnTo>
                      <a:pt x="17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7" name="Google Shape;74;p15"/>
            <p:cNvSpPr/>
            <p:nvPr/>
          </p:nvSpPr>
          <p:spPr>
            <a:xfrm>
              <a:off x="1085904" y="1892053"/>
              <a:ext cx="873494" cy="1370641"/>
            </a:xfrm>
            <a:custGeom>
              <a:avLst/>
              <a:gdLst/>
              <a:ahLst/>
              <a:cxnLst/>
              <a:rect l="l" t="t" r="r" b="b"/>
              <a:pathLst>
                <a:path w="69323" h="108778" extrusionOk="0">
                  <a:moveTo>
                    <a:pt x="69322" y="0"/>
                  </a:moveTo>
                  <a:lnTo>
                    <a:pt x="0" y="84206"/>
                  </a:lnTo>
                  <a:lnTo>
                    <a:pt x="0" y="108675"/>
                  </a:lnTo>
                  <a:lnTo>
                    <a:pt x="13" y="108777"/>
                  </a:lnTo>
                  <a:lnTo>
                    <a:pt x="69322" y="24572"/>
                  </a:lnTo>
                  <a:lnTo>
                    <a:pt x="69322"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75;p15"/>
            <p:cNvSpPr/>
            <p:nvPr/>
          </p:nvSpPr>
          <p:spPr>
            <a:xfrm>
              <a:off x="1085904" y="1616219"/>
              <a:ext cx="873494" cy="1217849"/>
            </a:xfrm>
            <a:custGeom>
              <a:avLst/>
              <a:gdLst/>
              <a:ahLst/>
              <a:cxnLst/>
              <a:rect l="l" t="t" r="r" b="b"/>
              <a:pathLst>
                <a:path w="69323" h="96652" extrusionOk="0">
                  <a:moveTo>
                    <a:pt x="67880" y="1"/>
                  </a:moveTo>
                  <a:lnTo>
                    <a:pt x="0" y="82470"/>
                  </a:lnTo>
                  <a:lnTo>
                    <a:pt x="0" y="96651"/>
                  </a:lnTo>
                  <a:lnTo>
                    <a:pt x="69322" y="12446"/>
                  </a:lnTo>
                  <a:lnTo>
                    <a:pt x="69322" y="4060"/>
                  </a:lnTo>
                  <a:lnTo>
                    <a:pt x="69309" y="3779"/>
                  </a:lnTo>
                  <a:lnTo>
                    <a:pt x="69297" y="3485"/>
                  </a:lnTo>
                  <a:lnTo>
                    <a:pt x="69258" y="3217"/>
                  </a:lnTo>
                  <a:lnTo>
                    <a:pt x="69220" y="2937"/>
                  </a:lnTo>
                  <a:lnTo>
                    <a:pt x="69169" y="2669"/>
                  </a:lnTo>
                  <a:lnTo>
                    <a:pt x="69092" y="2401"/>
                  </a:lnTo>
                  <a:lnTo>
                    <a:pt x="69016" y="2132"/>
                  </a:lnTo>
                  <a:lnTo>
                    <a:pt x="68926" y="1877"/>
                  </a:lnTo>
                  <a:lnTo>
                    <a:pt x="68837" y="1622"/>
                  </a:lnTo>
                  <a:lnTo>
                    <a:pt x="68722" y="1379"/>
                  </a:lnTo>
                  <a:lnTo>
                    <a:pt x="68607" y="1137"/>
                  </a:lnTo>
                  <a:lnTo>
                    <a:pt x="68480" y="894"/>
                  </a:lnTo>
                  <a:lnTo>
                    <a:pt x="68352" y="665"/>
                  </a:lnTo>
                  <a:lnTo>
                    <a:pt x="68199" y="435"/>
                  </a:lnTo>
                  <a:lnTo>
                    <a:pt x="68046" y="218"/>
                  </a:lnTo>
                  <a:lnTo>
                    <a:pt x="67880"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9" name="Google Shape;76;p15"/>
            <p:cNvGrpSpPr/>
            <p:nvPr/>
          </p:nvGrpSpPr>
          <p:grpSpPr>
            <a:xfrm>
              <a:off x="1403109" y="2316220"/>
              <a:ext cx="241829" cy="241842"/>
              <a:chOff x="864491" y="1723250"/>
              <a:chExt cx="397866" cy="397887"/>
            </a:xfrm>
          </p:grpSpPr>
          <p:sp>
            <p:nvSpPr>
              <p:cNvPr id="32" name="Google Shape;77;p1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E040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78;p1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E040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79;p1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E040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0" name="Google Shape;80;p15"/>
            <p:cNvSpPr/>
            <p:nvPr/>
          </p:nvSpPr>
          <p:spPr>
            <a:xfrm>
              <a:off x="1276169" y="1541763"/>
              <a:ext cx="492963" cy="108728"/>
            </a:xfrm>
            <a:custGeom>
              <a:avLst/>
              <a:gdLst/>
              <a:ahLst/>
              <a:cxnLst/>
              <a:rect l="l" t="t" r="r" b="b"/>
              <a:pathLst>
                <a:path w="39123" h="8629" extrusionOk="0">
                  <a:moveTo>
                    <a:pt x="0" y="0"/>
                  </a:moveTo>
                  <a:lnTo>
                    <a:pt x="13" y="434"/>
                  </a:lnTo>
                  <a:lnTo>
                    <a:pt x="38" y="881"/>
                  </a:lnTo>
                  <a:lnTo>
                    <a:pt x="89" y="1315"/>
                  </a:lnTo>
                  <a:lnTo>
                    <a:pt x="166" y="1736"/>
                  </a:lnTo>
                  <a:lnTo>
                    <a:pt x="268" y="2157"/>
                  </a:lnTo>
                  <a:lnTo>
                    <a:pt x="383" y="2566"/>
                  </a:lnTo>
                  <a:lnTo>
                    <a:pt x="523" y="2961"/>
                  </a:lnTo>
                  <a:lnTo>
                    <a:pt x="677" y="3357"/>
                  </a:lnTo>
                  <a:lnTo>
                    <a:pt x="843" y="3740"/>
                  </a:lnTo>
                  <a:lnTo>
                    <a:pt x="1034" y="4110"/>
                  </a:lnTo>
                  <a:lnTo>
                    <a:pt x="1251" y="4467"/>
                  </a:lnTo>
                  <a:lnTo>
                    <a:pt x="1468" y="4825"/>
                  </a:lnTo>
                  <a:lnTo>
                    <a:pt x="1710" y="5157"/>
                  </a:lnTo>
                  <a:lnTo>
                    <a:pt x="1966" y="5489"/>
                  </a:lnTo>
                  <a:lnTo>
                    <a:pt x="2234" y="5808"/>
                  </a:lnTo>
                  <a:lnTo>
                    <a:pt x="2527" y="6101"/>
                  </a:lnTo>
                  <a:lnTo>
                    <a:pt x="2821" y="6382"/>
                  </a:lnTo>
                  <a:lnTo>
                    <a:pt x="3140" y="6663"/>
                  </a:lnTo>
                  <a:lnTo>
                    <a:pt x="3459" y="6918"/>
                  </a:lnTo>
                  <a:lnTo>
                    <a:pt x="3804" y="7161"/>
                  </a:lnTo>
                  <a:lnTo>
                    <a:pt x="4148" y="7378"/>
                  </a:lnTo>
                  <a:lnTo>
                    <a:pt x="4519" y="7595"/>
                  </a:lnTo>
                  <a:lnTo>
                    <a:pt x="4889" y="7786"/>
                  </a:lnTo>
                  <a:lnTo>
                    <a:pt x="5272" y="7952"/>
                  </a:lnTo>
                  <a:lnTo>
                    <a:pt x="5667" y="8105"/>
                  </a:lnTo>
                  <a:lnTo>
                    <a:pt x="6063" y="8246"/>
                  </a:lnTo>
                  <a:lnTo>
                    <a:pt x="6471" y="8361"/>
                  </a:lnTo>
                  <a:lnTo>
                    <a:pt x="6893" y="8463"/>
                  </a:lnTo>
                  <a:lnTo>
                    <a:pt x="7314" y="8526"/>
                  </a:lnTo>
                  <a:lnTo>
                    <a:pt x="7748" y="8590"/>
                  </a:lnTo>
                  <a:lnTo>
                    <a:pt x="8195" y="8616"/>
                  </a:lnTo>
                  <a:lnTo>
                    <a:pt x="8629" y="8629"/>
                  </a:lnTo>
                  <a:lnTo>
                    <a:pt x="30494" y="8629"/>
                  </a:lnTo>
                  <a:lnTo>
                    <a:pt x="30928" y="8616"/>
                  </a:lnTo>
                  <a:lnTo>
                    <a:pt x="31374" y="8590"/>
                  </a:lnTo>
                  <a:lnTo>
                    <a:pt x="31808" y="8526"/>
                  </a:lnTo>
                  <a:lnTo>
                    <a:pt x="32230" y="8463"/>
                  </a:lnTo>
                  <a:lnTo>
                    <a:pt x="32651" y="8361"/>
                  </a:lnTo>
                  <a:lnTo>
                    <a:pt x="33059" y="8246"/>
                  </a:lnTo>
                  <a:lnTo>
                    <a:pt x="33455" y="8105"/>
                  </a:lnTo>
                  <a:lnTo>
                    <a:pt x="33851" y="7952"/>
                  </a:lnTo>
                  <a:lnTo>
                    <a:pt x="34234" y="7786"/>
                  </a:lnTo>
                  <a:lnTo>
                    <a:pt x="34604" y="7595"/>
                  </a:lnTo>
                  <a:lnTo>
                    <a:pt x="34961" y="7378"/>
                  </a:lnTo>
                  <a:lnTo>
                    <a:pt x="35318" y="7161"/>
                  </a:lnTo>
                  <a:lnTo>
                    <a:pt x="35650" y="6918"/>
                  </a:lnTo>
                  <a:lnTo>
                    <a:pt x="35982" y="6663"/>
                  </a:lnTo>
                  <a:lnTo>
                    <a:pt x="36301" y="6382"/>
                  </a:lnTo>
                  <a:lnTo>
                    <a:pt x="36595" y="6101"/>
                  </a:lnTo>
                  <a:lnTo>
                    <a:pt x="36876" y="5808"/>
                  </a:lnTo>
                  <a:lnTo>
                    <a:pt x="37157" y="5489"/>
                  </a:lnTo>
                  <a:lnTo>
                    <a:pt x="37412" y="5157"/>
                  </a:lnTo>
                  <a:lnTo>
                    <a:pt x="37654" y="4825"/>
                  </a:lnTo>
                  <a:lnTo>
                    <a:pt x="37871" y="4467"/>
                  </a:lnTo>
                  <a:lnTo>
                    <a:pt x="38088" y="4110"/>
                  </a:lnTo>
                  <a:lnTo>
                    <a:pt x="38267" y="3740"/>
                  </a:lnTo>
                  <a:lnTo>
                    <a:pt x="38446" y="3357"/>
                  </a:lnTo>
                  <a:lnTo>
                    <a:pt x="38599" y="2961"/>
                  </a:lnTo>
                  <a:lnTo>
                    <a:pt x="38739" y="2566"/>
                  </a:lnTo>
                  <a:lnTo>
                    <a:pt x="38854" y="2157"/>
                  </a:lnTo>
                  <a:lnTo>
                    <a:pt x="38943" y="1736"/>
                  </a:lnTo>
                  <a:lnTo>
                    <a:pt x="39020" y="1315"/>
                  </a:lnTo>
                  <a:lnTo>
                    <a:pt x="39084" y="881"/>
                  </a:lnTo>
                  <a:lnTo>
                    <a:pt x="39109" y="434"/>
                  </a:lnTo>
                  <a:lnTo>
                    <a:pt x="3912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81;p15"/>
            <p:cNvSpPr/>
            <p:nvPr/>
          </p:nvSpPr>
          <p:spPr>
            <a:xfrm>
              <a:off x="1501882" y="1575367"/>
              <a:ext cx="41521" cy="4152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8" name="CuadroTexto 28">
            <a:extLst>
              <a:ext uri="{FF2B5EF4-FFF2-40B4-BE49-F238E27FC236}">
                <a16:creationId xmlns:a16="http://schemas.microsoft.com/office/drawing/2014/main" xmlns="" id="{860A6D95-2B8B-B02C-0FB3-DF5C0FC50025}"/>
              </a:ext>
            </a:extLst>
          </p:cNvPr>
          <p:cNvSpPr txBox="1"/>
          <p:nvPr/>
        </p:nvSpPr>
        <p:spPr>
          <a:xfrm>
            <a:off x="2336809" y="5696969"/>
            <a:ext cx="1906461" cy="400110"/>
          </a:xfrm>
          <a:prstGeom prst="rect">
            <a:avLst/>
          </a:prstGeom>
          <a:noFill/>
        </p:spPr>
        <p:txBody>
          <a:bodyPr wrap="square" rtlCol="0">
            <a:spAutoFit/>
          </a:bodyPr>
          <a:lstStyle/>
          <a:p>
            <a:r>
              <a:rPr lang="en-US" sz="2000" dirty="0" smtClean="0">
                <a:solidFill>
                  <a:schemeClr val="bg1">
                    <a:lumMod val="65000"/>
                  </a:schemeClr>
                </a:solidFill>
                <a:latin typeface="Arial Black" pitchFamily="34" charset="0"/>
                <a:cs typeface="Poppins Light" panose="00000400000000000000" pitchFamily="2" charset="0"/>
              </a:rPr>
              <a:t>**********</a:t>
            </a:r>
            <a:endParaRPr lang="en-US" sz="2000" dirty="0">
              <a:solidFill>
                <a:schemeClr val="bg1">
                  <a:lumMod val="65000"/>
                </a:schemeClr>
              </a:solidFill>
              <a:latin typeface="Arial Black" pitchFamily="34" charset="0"/>
              <a:cs typeface="Poppins Light" panose="00000400000000000000" pitchFamily="2" charset="0"/>
            </a:endParaRPr>
          </a:p>
        </p:txBody>
      </p:sp>
    </p:spTree>
    <p:extLst>
      <p:ext uri="{BB962C8B-B14F-4D97-AF65-F5344CB8AC3E}">
        <p14:creationId xmlns:p14="http://schemas.microsoft.com/office/powerpoint/2010/main" val="2190530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4"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5"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6"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7"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8"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10"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14"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15"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16"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17"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18"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19"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20"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grpSp>
        <p:nvGrpSpPr>
          <p:cNvPr id="21"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2"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6"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7"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8"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3"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4"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5"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29" name="CuadroTexto 77">
            <a:extLst>
              <a:ext uri="{FF2B5EF4-FFF2-40B4-BE49-F238E27FC236}">
                <a16:creationId xmlns:a16="http://schemas.microsoft.com/office/drawing/2014/main" xmlns="" id="{B76B5C3D-D1A6-C6DD-D515-D24F842351F0}"/>
              </a:ext>
            </a:extLst>
          </p:cNvPr>
          <p:cNvSpPr txBox="1"/>
          <p:nvPr/>
        </p:nvSpPr>
        <p:spPr>
          <a:xfrm>
            <a:off x="3287258" y="155594"/>
            <a:ext cx="5884638"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INSIGHTS</a:t>
            </a:r>
            <a:endParaRPr lang="en-US" sz="3600" dirty="0">
              <a:latin typeface="Montserrat ExtraBold" panose="00000900000000000000" pitchFamily="50" charset="0"/>
            </a:endParaRPr>
          </a:p>
        </p:txBody>
      </p:sp>
      <p:sp>
        <p:nvSpPr>
          <p:cNvPr id="30"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1"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2"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3"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4" name="Picture 3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35" name="Picture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36" name="Google Shape;170;p18"/>
          <p:cNvGrpSpPr/>
          <p:nvPr/>
        </p:nvGrpSpPr>
        <p:grpSpPr>
          <a:xfrm>
            <a:off x="4397180" y="915029"/>
            <a:ext cx="654313" cy="574464"/>
            <a:chOff x="7151664" y="2287794"/>
            <a:chExt cx="405498" cy="366353"/>
          </a:xfrm>
          <a:solidFill>
            <a:srgbClr val="FF0000"/>
          </a:solidFill>
        </p:grpSpPr>
        <p:sp>
          <p:nvSpPr>
            <p:cNvPr id="37"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4"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45"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6"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pic>
        <p:nvPicPr>
          <p:cNvPr id="47" name="Picture 4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sp>
        <p:nvSpPr>
          <p:cNvPr id="48" name="TextBox 139">
            <a:extLst>
              <a:ext uri="{FF2B5EF4-FFF2-40B4-BE49-F238E27FC236}">
                <a16:creationId xmlns:a16="http://schemas.microsoft.com/office/drawing/2014/main" xmlns="" id="{27B17CD9-3577-7B32-1487-F1BECF1BA71F}"/>
              </a:ext>
            </a:extLst>
          </p:cNvPr>
          <p:cNvSpPr txBox="1"/>
          <p:nvPr/>
        </p:nvSpPr>
        <p:spPr>
          <a:xfrm>
            <a:off x="2394865" y="1907170"/>
            <a:ext cx="3458833"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Project Insights and Knowledge</a:t>
            </a:r>
          </a:p>
        </p:txBody>
      </p:sp>
      <p:sp>
        <p:nvSpPr>
          <p:cNvPr id="49" name="Rectangle 48"/>
          <p:cNvSpPr/>
          <p:nvPr/>
        </p:nvSpPr>
        <p:spPr>
          <a:xfrm>
            <a:off x="5132330" y="2350096"/>
            <a:ext cx="3490620" cy="623550"/>
          </a:xfrm>
          <a:prstGeom prst="rect">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latin typeface="Arial Black" pitchFamily="34" charset="0"/>
              </a:rPr>
              <a:t>Investor Metrics  </a:t>
            </a:r>
            <a:endParaRPr lang="en-IN" dirty="0">
              <a:latin typeface="Arial Black" pitchFamily="34" charset="0"/>
            </a:endParaRPr>
          </a:p>
        </p:txBody>
      </p:sp>
      <p:sp>
        <p:nvSpPr>
          <p:cNvPr id="50" name="Oval 49"/>
          <p:cNvSpPr/>
          <p:nvPr/>
        </p:nvSpPr>
        <p:spPr>
          <a:xfrm>
            <a:off x="8650516" y="2306554"/>
            <a:ext cx="798286" cy="695716"/>
          </a:xfrm>
          <a:prstGeom prst="ellipse">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2" name="Oval 51"/>
          <p:cNvSpPr/>
          <p:nvPr/>
        </p:nvSpPr>
        <p:spPr>
          <a:xfrm>
            <a:off x="2754110" y="5520922"/>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3" name="Oval 52"/>
          <p:cNvSpPr/>
          <p:nvPr/>
        </p:nvSpPr>
        <p:spPr>
          <a:xfrm>
            <a:off x="2971820" y="5520922"/>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4" name="Rectangle 53"/>
          <p:cNvSpPr/>
          <p:nvPr/>
        </p:nvSpPr>
        <p:spPr>
          <a:xfrm>
            <a:off x="2663372" y="3195841"/>
            <a:ext cx="3255633" cy="584775"/>
          </a:xfrm>
          <a:prstGeom prst="rect">
            <a:avLst/>
          </a:prstGeom>
        </p:spPr>
        <p:txBody>
          <a:bodyPr wrap="square">
            <a:spAutoFit/>
          </a:bodyPr>
          <a:lstStyle/>
          <a:p>
            <a:r>
              <a:rPr lang="en-US" sz="1600" dirty="0"/>
              <a:t>Identified the users who have been </a:t>
            </a:r>
            <a:r>
              <a:rPr lang="en-US" sz="1600" dirty="0" smtClean="0"/>
              <a:t>using Instagram </a:t>
            </a:r>
            <a:r>
              <a:rPr lang="en-US" sz="1600" dirty="0"/>
              <a:t>for the longest time</a:t>
            </a:r>
            <a:r>
              <a:rPr lang="en-US" sz="1600" dirty="0" smtClean="0"/>
              <a:t>.</a:t>
            </a:r>
            <a:endParaRPr lang="en-US" sz="1600" dirty="0"/>
          </a:p>
        </p:txBody>
      </p:sp>
      <p:sp>
        <p:nvSpPr>
          <p:cNvPr id="55" name="Rectangle 54"/>
          <p:cNvSpPr/>
          <p:nvPr/>
        </p:nvSpPr>
        <p:spPr>
          <a:xfrm>
            <a:off x="2692400" y="4292728"/>
            <a:ext cx="3420463" cy="1077218"/>
          </a:xfrm>
          <a:prstGeom prst="rect">
            <a:avLst/>
          </a:prstGeom>
        </p:spPr>
        <p:txBody>
          <a:bodyPr wrap="square">
            <a:spAutoFit/>
          </a:bodyPr>
          <a:lstStyle/>
          <a:p>
            <a:r>
              <a:rPr lang="en-US" sz="1600" dirty="0"/>
              <a:t>Calculated how many photos there are per user to see if the amount of content is balanced with the number of users</a:t>
            </a:r>
            <a:r>
              <a:rPr lang="en-US" sz="1600" dirty="0" smtClean="0"/>
              <a:t>.</a:t>
            </a:r>
            <a:endParaRPr lang="en-US" sz="1600" dirty="0"/>
          </a:p>
        </p:txBody>
      </p:sp>
      <p:sp>
        <p:nvSpPr>
          <p:cNvPr id="56" name="Oval 55"/>
          <p:cNvSpPr/>
          <p:nvPr/>
        </p:nvSpPr>
        <p:spPr>
          <a:xfrm>
            <a:off x="1535246" y="3090916"/>
            <a:ext cx="798286" cy="695716"/>
          </a:xfrm>
          <a:prstGeom prst="ellipse">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57" name="Google Shape;244;p19"/>
          <p:cNvGrpSpPr/>
          <p:nvPr/>
        </p:nvGrpSpPr>
        <p:grpSpPr>
          <a:xfrm>
            <a:off x="1749420" y="3244943"/>
            <a:ext cx="387641" cy="387661"/>
            <a:chOff x="864491" y="1723250"/>
            <a:chExt cx="397866" cy="397887"/>
          </a:xfrm>
          <a:solidFill>
            <a:schemeClr val="bg1"/>
          </a:solidFill>
        </p:grpSpPr>
        <p:sp>
          <p:nvSpPr>
            <p:cNvPr id="58" name="Google Shape;245;p1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246;p1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247;p1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1" name="Oval 60"/>
          <p:cNvSpPr/>
          <p:nvPr/>
        </p:nvSpPr>
        <p:spPr>
          <a:xfrm>
            <a:off x="1555656" y="4322660"/>
            <a:ext cx="798286" cy="695716"/>
          </a:xfrm>
          <a:prstGeom prst="ellipse">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2" name="Google Shape;485;p23"/>
          <p:cNvSpPr/>
          <p:nvPr/>
        </p:nvSpPr>
        <p:spPr>
          <a:xfrm>
            <a:off x="1698620" y="4531873"/>
            <a:ext cx="510777" cy="348888"/>
          </a:xfrm>
          <a:custGeom>
            <a:avLst/>
            <a:gdLst/>
            <a:ahLst/>
            <a:cxnLst/>
            <a:rect l="l" t="t" r="r" b="b"/>
            <a:pathLst>
              <a:path w="61697" h="39146" extrusionOk="0">
                <a:moveTo>
                  <a:pt x="31189" y="5308"/>
                </a:moveTo>
                <a:lnTo>
                  <a:pt x="31524" y="5320"/>
                </a:lnTo>
                <a:lnTo>
                  <a:pt x="31860" y="5342"/>
                </a:lnTo>
                <a:lnTo>
                  <a:pt x="32195" y="5376"/>
                </a:lnTo>
                <a:lnTo>
                  <a:pt x="32519" y="5409"/>
                </a:lnTo>
                <a:lnTo>
                  <a:pt x="32854" y="5454"/>
                </a:lnTo>
                <a:lnTo>
                  <a:pt x="33178" y="5510"/>
                </a:lnTo>
                <a:lnTo>
                  <a:pt x="33491" y="5577"/>
                </a:lnTo>
                <a:lnTo>
                  <a:pt x="33815" y="5644"/>
                </a:lnTo>
                <a:lnTo>
                  <a:pt x="34128" y="5722"/>
                </a:lnTo>
                <a:lnTo>
                  <a:pt x="34441" y="5800"/>
                </a:lnTo>
                <a:lnTo>
                  <a:pt x="34754" y="5901"/>
                </a:lnTo>
                <a:lnTo>
                  <a:pt x="35067" y="6001"/>
                </a:lnTo>
                <a:lnTo>
                  <a:pt x="35368" y="6102"/>
                </a:lnTo>
                <a:lnTo>
                  <a:pt x="35670" y="6214"/>
                </a:lnTo>
                <a:lnTo>
                  <a:pt x="35961" y="6337"/>
                </a:lnTo>
                <a:lnTo>
                  <a:pt x="36262" y="6471"/>
                </a:lnTo>
                <a:lnTo>
                  <a:pt x="36542" y="6605"/>
                </a:lnTo>
                <a:lnTo>
                  <a:pt x="36832" y="6750"/>
                </a:lnTo>
                <a:lnTo>
                  <a:pt x="37112" y="6895"/>
                </a:lnTo>
                <a:lnTo>
                  <a:pt x="37391" y="7052"/>
                </a:lnTo>
                <a:lnTo>
                  <a:pt x="37659" y="7208"/>
                </a:lnTo>
                <a:lnTo>
                  <a:pt x="37939" y="7376"/>
                </a:lnTo>
                <a:lnTo>
                  <a:pt x="38196" y="7555"/>
                </a:lnTo>
                <a:lnTo>
                  <a:pt x="38464" y="7733"/>
                </a:lnTo>
                <a:lnTo>
                  <a:pt x="38710" y="7923"/>
                </a:lnTo>
                <a:lnTo>
                  <a:pt x="38967" y="8113"/>
                </a:lnTo>
                <a:lnTo>
                  <a:pt x="39213" y="8314"/>
                </a:lnTo>
                <a:lnTo>
                  <a:pt x="39458" y="8516"/>
                </a:lnTo>
                <a:lnTo>
                  <a:pt x="39693" y="8728"/>
                </a:lnTo>
                <a:lnTo>
                  <a:pt x="39917" y="8940"/>
                </a:lnTo>
                <a:lnTo>
                  <a:pt x="40151" y="9164"/>
                </a:lnTo>
                <a:lnTo>
                  <a:pt x="40364" y="9387"/>
                </a:lnTo>
                <a:lnTo>
                  <a:pt x="40587" y="9622"/>
                </a:lnTo>
                <a:lnTo>
                  <a:pt x="40788" y="9857"/>
                </a:lnTo>
                <a:lnTo>
                  <a:pt x="41000" y="10091"/>
                </a:lnTo>
                <a:lnTo>
                  <a:pt x="41190" y="10348"/>
                </a:lnTo>
                <a:lnTo>
                  <a:pt x="41392" y="10594"/>
                </a:lnTo>
                <a:lnTo>
                  <a:pt x="41570" y="10851"/>
                </a:lnTo>
                <a:lnTo>
                  <a:pt x="41749" y="11108"/>
                </a:lnTo>
                <a:lnTo>
                  <a:pt x="41928" y="11376"/>
                </a:lnTo>
                <a:lnTo>
                  <a:pt x="42096" y="11645"/>
                </a:lnTo>
                <a:lnTo>
                  <a:pt x="42263" y="11913"/>
                </a:lnTo>
                <a:lnTo>
                  <a:pt x="42408" y="12192"/>
                </a:lnTo>
                <a:lnTo>
                  <a:pt x="42565" y="12472"/>
                </a:lnTo>
                <a:lnTo>
                  <a:pt x="42699" y="12762"/>
                </a:lnTo>
                <a:lnTo>
                  <a:pt x="42844" y="13053"/>
                </a:lnTo>
                <a:lnTo>
                  <a:pt x="42967" y="13343"/>
                </a:lnTo>
                <a:lnTo>
                  <a:pt x="43090" y="13645"/>
                </a:lnTo>
                <a:lnTo>
                  <a:pt x="43202" y="13947"/>
                </a:lnTo>
                <a:lnTo>
                  <a:pt x="43314" y="14248"/>
                </a:lnTo>
                <a:lnTo>
                  <a:pt x="43414" y="14550"/>
                </a:lnTo>
                <a:lnTo>
                  <a:pt x="43504" y="14863"/>
                </a:lnTo>
                <a:lnTo>
                  <a:pt x="43593" y="15176"/>
                </a:lnTo>
                <a:lnTo>
                  <a:pt x="43671" y="15489"/>
                </a:lnTo>
                <a:lnTo>
                  <a:pt x="43738" y="15813"/>
                </a:lnTo>
                <a:lnTo>
                  <a:pt x="43794" y="16137"/>
                </a:lnTo>
                <a:lnTo>
                  <a:pt x="43850" y="16461"/>
                </a:lnTo>
                <a:lnTo>
                  <a:pt x="43895" y="16785"/>
                </a:lnTo>
                <a:lnTo>
                  <a:pt x="43939" y="17120"/>
                </a:lnTo>
                <a:lnTo>
                  <a:pt x="43962" y="17455"/>
                </a:lnTo>
                <a:lnTo>
                  <a:pt x="43984" y="17780"/>
                </a:lnTo>
                <a:lnTo>
                  <a:pt x="43995" y="18126"/>
                </a:lnTo>
                <a:lnTo>
                  <a:pt x="44006" y="18461"/>
                </a:lnTo>
                <a:lnTo>
                  <a:pt x="43995" y="18796"/>
                </a:lnTo>
                <a:lnTo>
                  <a:pt x="43984" y="19132"/>
                </a:lnTo>
                <a:lnTo>
                  <a:pt x="43962" y="19467"/>
                </a:lnTo>
                <a:lnTo>
                  <a:pt x="43939" y="19802"/>
                </a:lnTo>
                <a:lnTo>
                  <a:pt x="43895" y="20137"/>
                </a:lnTo>
                <a:lnTo>
                  <a:pt x="43850" y="20462"/>
                </a:lnTo>
                <a:lnTo>
                  <a:pt x="43794" y="20786"/>
                </a:lnTo>
                <a:lnTo>
                  <a:pt x="43738" y="21110"/>
                </a:lnTo>
                <a:lnTo>
                  <a:pt x="43671" y="21434"/>
                </a:lnTo>
                <a:lnTo>
                  <a:pt x="43593" y="21747"/>
                </a:lnTo>
                <a:lnTo>
                  <a:pt x="43504" y="22060"/>
                </a:lnTo>
                <a:lnTo>
                  <a:pt x="43414" y="22372"/>
                </a:lnTo>
                <a:lnTo>
                  <a:pt x="43314" y="22674"/>
                </a:lnTo>
                <a:lnTo>
                  <a:pt x="43202" y="22987"/>
                </a:lnTo>
                <a:lnTo>
                  <a:pt x="43090" y="23278"/>
                </a:lnTo>
                <a:lnTo>
                  <a:pt x="42967" y="23579"/>
                </a:lnTo>
                <a:lnTo>
                  <a:pt x="42844" y="23870"/>
                </a:lnTo>
                <a:lnTo>
                  <a:pt x="42699" y="24160"/>
                </a:lnTo>
                <a:lnTo>
                  <a:pt x="42565" y="24451"/>
                </a:lnTo>
                <a:lnTo>
                  <a:pt x="42408" y="24730"/>
                </a:lnTo>
                <a:lnTo>
                  <a:pt x="42263" y="25010"/>
                </a:lnTo>
                <a:lnTo>
                  <a:pt x="42096" y="25278"/>
                </a:lnTo>
                <a:lnTo>
                  <a:pt x="41928" y="25546"/>
                </a:lnTo>
                <a:lnTo>
                  <a:pt x="41749" y="25814"/>
                </a:lnTo>
                <a:lnTo>
                  <a:pt x="41570" y="26071"/>
                </a:lnTo>
                <a:lnTo>
                  <a:pt x="41392" y="26328"/>
                </a:lnTo>
                <a:lnTo>
                  <a:pt x="41190" y="26585"/>
                </a:lnTo>
                <a:lnTo>
                  <a:pt x="41000" y="26831"/>
                </a:lnTo>
                <a:lnTo>
                  <a:pt x="40788" y="27066"/>
                </a:lnTo>
                <a:lnTo>
                  <a:pt x="40587" y="27300"/>
                </a:lnTo>
                <a:lnTo>
                  <a:pt x="40364" y="27535"/>
                </a:lnTo>
                <a:lnTo>
                  <a:pt x="40151" y="27759"/>
                </a:lnTo>
                <a:lnTo>
                  <a:pt x="39917" y="27982"/>
                </a:lnTo>
                <a:lnTo>
                  <a:pt x="39693" y="28194"/>
                </a:lnTo>
                <a:lnTo>
                  <a:pt x="39458" y="28407"/>
                </a:lnTo>
                <a:lnTo>
                  <a:pt x="39213" y="28608"/>
                </a:lnTo>
                <a:lnTo>
                  <a:pt x="38967" y="28809"/>
                </a:lnTo>
                <a:lnTo>
                  <a:pt x="38710" y="28999"/>
                </a:lnTo>
                <a:lnTo>
                  <a:pt x="38464" y="29189"/>
                </a:lnTo>
                <a:lnTo>
                  <a:pt x="38196" y="29368"/>
                </a:lnTo>
                <a:lnTo>
                  <a:pt x="37939" y="29547"/>
                </a:lnTo>
                <a:lnTo>
                  <a:pt x="37659" y="29714"/>
                </a:lnTo>
                <a:lnTo>
                  <a:pt x="37391" y="29871"/>
                </a:lnTo>
                <a:lnTo>
                  <a:pt x="37112" y="30027"/>
                </a:lnTo>
                <a:lnTo>
                  <a:pt x="36832" y="30184"/>
                </a:lnTo>
                <a:lnTo>
                  <a:pt x="36542" y="30318"/>
                </a:lnTo>
                <a:lnTo>
                  <a:pt x="36262" y="30452"/>
                </a:lnTo>
                <a:lnTo>
                  <a:pt x="35961" y="30586"/>
                </a:lnTo>
                <a:lnTo>
                  <a:pt x="35670" y="30709"/>
                </a:lnTo>
                <a:lnTo>
                  <a:pt x="35368" y="30821"/>
                </a:lnTo>
                <a:lnTo>
                  <a:pt x="35067" y="30932"/>
                </a:lnTo>
                <a:lnTo>
                  <a:pt x="34754" y="31033"/>
                </a:lnTo>
                <a:lnTo>
                  <a:pt x="34441" y="31122"/>
                </a:lnTo>
                <a:lnTo>
                  <a:pt x="34128" y="31201"/>
                </a:lnTo>
                <a:lnTo>
                  <a:pt x="33815" y="31279"/>
                </a:lnTo>
                <a:lnTo>
                  <a:pt x="33491" y="31357"/>
                </a:lnTo>
                <a:lnTo>
                  <a:pt x="33178" y="31413"/>
                </a:lnTo>
                <a:lnTo>
                  <a:pt x="32854" y="31469"/>
                </a:lnTo>
                <a:lnTo>
                  <a:pt x="32519" y="31513"/>
                </a:lnTo>
                <a:lnTo>
                  <a:pt x="32195" y="31547"/>
                </a:lnTo>
                <a:lnTo>
                  <a:pt x="31860" y="31580"/>
                </a:lnTo>
                <a:lnTo>
                  <a:pt x="31524" y="31603"/>
                </a:lnTo>
                <a:lnTo>
                  <a:pt x="31189" y="31614"/>
                </a:lnTo>
                <a:lnTo>
                  <a:pt x="30843" y="31625"/>
                </a:lnTo>
                <a:lnTo>
                  <a:pt x="30507" y="31614"/>
                </a:lnTo>
                <a:lnTo>
                  <a:pt x="30172" y="31603"/>
                </a:lnTo>
                <a:lnTo>
                  <a:pt x="29837" y="31580"/>
                </a:lnTo>
                <a:lnTo>
                  <a:pt x="29502" y="31547"/>
                </a:lnTo>
                <a:lnTo>
                  <a:pt x="29178" y="31513"/>
                </a:lnTo>
                <a:lnTo>
                  <a:pt x="28842" y="31469"/>
                </a:lnTo>
                <a:lnTo>
                  <a:pt x="28518" y="31413"/>
                </a:lnTo>
                <a:lnTo>
                  <a:pt x="28194" y="31357"/>
                </a:lnTo>
                <a:lnTo>
                  <a:pt x="27881" y="31279"/>
                </a:lnTo>
                <a:lnTo>
                  <a:pt x="27557" y="31201"/>
                </a:lnTo>
                <a:lnTo>
                  <a:pt x="27244" y="31122"/>
                </a:lnTo>
                <a:lnTo>
                  <a:pt x="26943" y="31033"/>
                </a:lnTo>
                <a:lnTo>
                  <a:pt x="26630" y="30932"/>
                </a:lnTo>
                <a:lnTo>
                  <a:pt x="26328" y="30821"/>
                </a:lnTo>
                <a:lnTo>
                  <a:pt x="26026" y="30709"/>
                </a:lnTo>
                <a:lnTo>
                  <a:pt x="25725" y="30586"/>
                </a:lnTo>
                <a:lnTo>
                  <a:pt x="25434" y="30452"/>
                </a:lnTo>
                <a:lnTo>
                  <a:pt x="25143" y="30318"/>
                </a:lnTo>
                <a:lnTo>
                  <a:pt x="24864" y="30184"/>
                </a:lnTo>
                <a:lnTo>
                  <a:pt x="24574" y="30027"/>
                </a:lnTo>
                <a:lnTo>
                  <a:pt x="24305" y="29871"/>
                </a:lnTo>
                <a:lnTo>
                  <a:pt x="24026" y="29714"/>
                </a:lnTo>
                <a:lnTo>
                  <a:pt x="23758" y="29547"/>
                </a:lnTo>
                <a:lnTo>
                  <a:pt x="23490" y="29368"/>
                </a:lnTo>
                <a:lnTo>
                  <a:pt x="23233" y="29189"/>
                </a:lnTo>
                <a:lnTo>
                  <a:pt x="22976" y="28999"/>
                </a:lnTo>
                <a:lnTo>
                  <a:pt x="22730" y="28809"/>
                </a:lnTo>
                <a:lnTo>
                  <a:pt x="22484" y="28608"/>
                </a:lnTo>
                <a:lnTo>
                  <a:pt x="22238" y="28407"/>
                </a:lnTo>
                <a:lnTo>
                  <a:pt x="22003" y="28194"/>
                </a:lnTo>
                <a:lnTo>
                  <a:pt x="21769" y="27982"/>
                </a:lnTo>
                <a:lnTo>
                  <a:pt x="21545" y="27759"/>
                </a:lnTo>
                <a:lnTo>
                  <a:pt x="21322" y="27535"/>
                </a:lnTo>
                <a:lnTo>
                  <a:pt x="21109" y="27300"/>
                </a:lnTo>
                <a:lnTo>
                  <a:pt x="20897" y="27066"/>
                </a:lnTo>
                <a:lnTo>
                  <a:pt x="20696" y="26831"/>
                </a:lnTo>
                <a:lnTo>
                  <a:pt x="20495" y="26585"/>
                </a:lnTo>
                <a:lnTo>
                  <a:pt x="20305" y="26328"/>
                </a:lnTo>
                <a:lnTo>
                  <a:pt x="20115" y="26071"/>
                </a:lnTo>
                <a:lnTo>
                  <a:pt x="19936" y="25814"/>
                </a:lnTo>
                <a:lnTo>
                  <a:pt x="19768" y="25546"/>
                </a:lnTo>
                <a:lnTo>
                  <a:pt x="19601" y="25278"/>
                </a:lnTo>
                <a:lnTo>
                  <a:pt x="19433" y="25010"/>
                </a:lnTo>
                <a:lnTo>
                  <a:pt x="19277" y="24730"/>
                </a:lnTo>
                <a:lnTo>
                  <a:pt x="19131" y="24451"/>
                </a:lnTo>
                <a:lnTo>
                  <a:pt x="18986" y="24160"/>
                </a:lnTo>
                <a:lnTo>
                  <a:pt x="18852" y="23870"/>
                </a:lnTo>
                <a:lnTo>
                  <a:pt x="18718" y="23579"/>
                </a:lnTo>
                <a:lnTo>
                  <a:pt x="18606" y="23278"/>
                </a:lnTo>
                <a:lnTo>
                  <a:pt x="18483" y="22987"/>
                </a:lnTo>
                <a:lnTo>
                  <a:pt x="18383" y="22674"/>
                </a:lnTo>
                <a:lnTo>
                  <a:pt x="18282" y="22372"/>
                </a:lnTo>
                <a:lnTo>
                  <a:pt x="18193" y="22060"/>
                </a:lnTo>
                <a:lnTo>
                  <a:pt x="18103" y="21747"/>
                </a:lnTo>
                <a:lnTo>
                  <a:pt x="18025" y="21434"/>
                </a:lnTo>
                <a:lnTo>
                  <a:pt x="17958" y="21110"/>
                </a:lnTo>
                <a:lnTo>
                  <a:pt x="17891" y="20786"/>
                </a:lnTo>
                <a:lnTo>
                  <a:pt x="17835" y="20462"/>
                </a:lnTo>
                <a:lnTo>
                  <a:pt x="17790" y="20137"/>
                </a:lnTo>
                <a:lnTo>
                  <a:pt x="17757" y="19802"/>
                </a:lnTo>
                <a:lnTo>
                  <a:pt x="17723" y="19467"/>
                </a:lnTo>
                <a:lnTo>
                  <a:pt x="17701" y="19132"/>
                </a:lnTo>
                <a:lnTo>
                  <a:pt x="17690" y="18796"/>
                </a:lnTo>
                <a:lnTo>
                  <a:pt x="17690" y="18461"/>
                </a:lnTo>
                <a:lnTo>
                  <a:pt x="17690" y="18126"/>
                </a:lnTo>
                <a:lnTo>
                  <a:pt x="17701" y="17780"/>
                </a:lnTo>
                <a:lnTo>
                  <a:pt x="17723" y="17455"/>
                </a:lnTo>
                <a:lnTo>
                  <a:pt x="17757" y="17120"/>
                </a:lnTo>
                <a:lnTo>
                  <a:pt x="17790" y="16785"/>
                </a:lnTo>
                <a:lnTo>
                  <a:pt x="17835" y="16461"/>
                </a:lnTo>
                <a:lnTo>
                  <a:pt x="17891" y="16137"/>
                </a:lnTo>
                <a:lnTo>
                  <a:pt x="17958" y="15813"/>
                </a:lnTo>
                <a:lnTo>
                  <a:pt x="18025" y="15489"/>
                </a:lnTo>
                <a:lnTo>
                  <a:pt x="18103" y="15176"/>
                </a:lnTo>
                <a:lnTo>
                  <a:pt x="18193" y="14863"/>
                </a:lnTo>
                <a:lnTo>
                  <a:pt x="18282" y="14550"/>
                </a:lnTo>
                <a:lnTo>
                  <a:pt x="18383" y="14248"/>
                </a:lnTo>
                <a:lnTo>
                  <a:pt x="18483" y="13947"/>
                </a:lnTo>
                <a:lnTo>
                  <a:pt x="18606" y="13645"/>
                </a:lnTo>
                <a:lnTo>
                  <a:pt x="18718" y="13343"/>
                </a:lnTo>
                <a:lnTo>
                  <a:pt x="18852" y="13053"/>
                </a:lnTo>
                <a:lnTo>
                  <a:pt x="18986" y="12762"/>
                </a:lnTo>
                <a:lnTo>
                  <a:pt x="19131" y="12472"/>
                </a:lnTo>
                <a:lnTo>
                  <a:pt x="19277" y="12192"/>
                </a:lnTo>
                <a:lnTo>
                  <a:pt x="19433" y="11913"/>
                </a:lnTo>
                <a:lnTo>
                  <a:pt x="19601" y="11645"/>
                </a:lnTo>
                <a:lnTo>
                  <a:pt x="19768" y="11376"/>
                </a:lnTo>
                <a:lnTo>
                  <a:pt x="19936" y="11108"/>
                </a:lnTo>
                <a:lnTo>
                  <a:pt x="20115" y="10851"/>
                </a:lnTo>
                <a:lnTo>
                  <a:pt x="20305" y="10594"/>
                </a:lnTo>
                <a:lnTo>
                  <a:pt x="20495" y="10348"/>
                </a:lnTo>
                <a:lnTo>
                  <a:pt x="20696" y="10091"/>
                </a:lnTo>
                <a:lnTo>
                  <a:pt x="20897" y="9857"/>
                </a:lnTo>
                <a:lnTo>
                  <a:pt x="21109" y="9622"/>
                </a:lnTo>
                <a:lnTo>
                  <a:pt x="21322" y="9387"/>
                </a:lnTo>
                <a:lnTo>
                  <a:pt x="21545" y="9164"/>
                </a:lnTo>
                <a:lnTo>
                  <a:pt x="21769" y="8940"/>
                </a:lnTo>
                <a:lnTo>
                  <a:pt x="22003" y="8728"/>
                </a:lnTo>
                <a:lnTo>
                  <a:pt x="22238" y="8516"/>
                </a:lnTo>
                <a:lnTo>
                  <a:pt x="22484" y="8314"/>
                </a:lnTo>
                <a:lnTo>
                  <a:pt x="22730" y="8113"/>
                </a:lnTo>
                <a:lnTo>
                  <a:pt x="22976" y="7923"/>
                </a:lnTo>
                <a:lnTo>
                  <a:pt x="23233" y="7733"/>
                </a:lnTo>
                <a:lnTo>
                  <a:pt x="23490" y="7555"/>
                </a:lnTo>
                <a:lnTo>
                  <a:pt x="23758" y="7376"/>
                </a:lnTo>
                <a:lnTo>
                  <a:pt x="24026" y="7208"/>
                </a:lnTo>
                <a:lnTo>
                  <a:pt x="24305" y="7052"/>
                </a:lnTo>
                <a:lnTo>
                  <a:pt x="24574" y="6895"/>
                </a:lnTo>
                <a:lnTo>
                  <a:pt x="24864" y="6750"/>
                </a:lnTo>
                <a:lnTo>
                  <a:pt x="25143" y="6605"/>
                </a:lnTo>
                <a:lnTo>
                  <a:pt x="25434" y="6471"/>
                </a:lnTo>
                <a:lnTo>
                  <a:pt x="25725" y="6337"/>
                </a:lnTo>
                <a:lnTo>
                  <a:pt x="26026" y="6214"/>
                </a:lnTo>
                <a:lnTo>
                  <a:pt x="26328" y="6102"/>
                </a:lnTo>
                <a:lnTo>
                  <a:pt x="26630" y="6001"/>
                </a:lnTo>
                <a:lnTo>
                  <a:pt x="26943" y="5901"/>
                </a:lnTo>
                <a:lnTo>
                  <a:pt x="27244" y="5800"/>
                </a:lnTo>
                <a:lnTo>
                  <a:pt x="27557" y="5722"/>
                </a:lnTo>
                <a:lnTo>
                  <a:pt x="27881" y="5644"/>
                </a:lnTo>
                <a:lnTo>
                  <a:pt x="28194" y="5577"/>
                </a:lnTo>
                <a:lnTo>
                  <a:pt x="28518" y="5510"/>
                </a:lnTo>
                <a:lnTo>
                  <a:pt x="28842" y="5454"/>
                </a:lnTo>
                <a:lnTo>
                  <a:pt x="29178" y="5409"/>
                </a:lnTo>
                <a:lnTo>
                  <a:pt x="29502" y="5376"/>
                </a:lnTo>
                <a:lnTo>
                  <a:pt x="29837" y="5342"/>
                </a:lnTo>
                <a:lnTo>
                  <a:pt x="30172" y="5320"/>
                </a:lnTo>
                <a:lnTo>
                  <a:pt x="30507" y="5308"/>
                </a:lnTo>
                <a:close/>
                <a:moveTo>
                  <a:pt x="5845" y="0"/>
                </a:moveTo>
                <a:lnTo>
                  <a:pt x="5532" y="34"/>
                </a:lnTo>
                <a:lnTo>
                  <a:pt x="5219" y="67"/>
                </a:lnTo>
                <a:lnTo>
                  <a:pt x="4917" y="123"/>
                </a:lnTo>
                <a:lnTo>
                  <a:pt x="4615" y="190"/>
                </a:lnTo>
                <a:lnTo>
                  <a:pt x="4325" y="269"/>
                </a:lnTo>
                <a:lnTo>
                  <a:pt x="4034" y="369"/>
                </a:lnTo>
                <a:lnTo>
                  <a:pt x="3755" y="481"/>
                </a:lnTo>
                <a:lnTo>
                  <a:pt x="3487" y="604"/>
                </a:lnTo>
                <a:lnTo>
                  <a:pt x="3219" y="738"/>
                </a:lnTo>
                <a:lnTo>
                  <a:pt x="2962" y="894"/>
                </a:lnTo>
                <a:lnTo>
                  <a:pt x="2716" y="1051"/>
                </a:lnTo>
                <a:lnTo>
                  <a:pt x="2470" y="1218"/>
                </a:lnTo>
                <a:lnTo>
                  <a:pt x="2235" y="1408"/>
                </a:lnTo>
                <a:lnTo>
                  <a:pt x="2012" y="1598"/>
                </a:lnTo>
                <a:lnTo>
                  <a:pt x="1799" y="1800"/>
                </a:lnTo>
                <a:lnTo>
                  <a:pt x="1598" y="2012"/>
                </a:lnTo>
                <a:lnTo>
                  <a:pt x="1408" y="2235"/>
                </a:lnTo>
                <a:lnTo>
                  <a:pt x="1218" y="2470"/>
                </a:lnTo>
                <a:lnTo>
                  <a:pt x="1051" y="2716"/>
                </a:lnTo>
                <a:lnTo>
                  <a:pt x="883" y="2962"/>
                </a:lnTo>
                <a:lnTo>
                  <a:pt x="738" y="3219"/>
                </a:lnTo>
                <a:lnTo>
                  <a:pt x="604" y="3487"/>
                </a:lnTo>
                <a:lnTo>
                  <a:pt x="481" y="3766"/>
                </a:lnTo>
                <a:lnTo>
                  <a:pt x="369" y="4046"/>
                </a:lnTo>
                <a:lnTo>
                  <a:pt x="268" y="4325"/>
                </a:lnTo>
                <a:lnTo>
                  <a:pt x="190" y="4616"/>
                </a:lnTo>
                <a:lnTo>
                  <a:pt x="123" y="4917"/>
                </a:lnTo>
                <a:lnTo>
                  <a:pt x="67" y="5219"/>
                </a:lnTo>
                <a:lnTo>
                  <a:pt x="34" y="5532"/>
                </a:lnTo>
                <a:lnTo>
                  <a:pt x="0" y="5845"/>
                </a:lnTo>
                <a:lnTo>
                  <a:pt x="0" y="6158"/>
                </a:lnTo>
                <a:lnTo>
                  <a:pt x="0" y="32977"/>
                </a:lnTo>
                <a:lnTo>
                  <a:pt x="0" y="33290"/>
                </a:lnTo>
                <a:lnTo>
                  <a:pt x="34" y="33603"/>
                </a:lnTo>
                <a:lnTo>
                  <a:pt x="67" y="33916"/>
                </a:lnTo>
                <a:lnTo>
                  <a:pt x="123" y="34218"/>
                </a:lnTo>
                <a:lnTo>
                  <a:pt x="190" y="34519"/>
                </a:lnTo>
                <a:lnTo>
                  <a:pt x="268" y="34810"/>
                </a:lnTo>
                <a:lnTo>
                  <a:pt x="369" y="35101"/>
                </a:lnTo>
                <a:lnTo>
                  <a:pt x="481" y="35380"/>
                </a:lnTo>
                <a:lnTo>
                  <a:pt x="604" y="35648"/>
                </a:lnTo>
                <a:lnTo>
                  <a:pt x="738" y="35916"/>
                </a:lnTo>
                <a:lnTo>
                  <a:pt x="883" y="36173"/>
                </a:lnTo>
                <a:lnTo>
                  <a:pt x="1051" y="36419"/>
                </a:lnTo>
                <a:lnTo>
                  <a:pt x="1218" y="36665"/>
                </a:lnTo>
                <a:lnTo>
                  <a:pt x="1408" y="36900"/>
                </a:lnTo>
                <a:lnTo>
                  <a:pt x="1598" y="37123"/>
                </a:lnTo>
                <a:lnTo>
                  <a:pt x="1799" y="37335"/>
                </a:lnTo>
                <a:lnTo>
                  <a:pt x="2012" y="37537"/>
                </a:lnTo>
                <a:lnTo>
                  <a:pt x="2235" y="37738"/>
                </a:lnTo>
                <a:lnTo>
                  <a:pt x="2470" y="37917"/>
                </a:lnTo>
                <a:lnTo>
                  <a:pt x="2716" y="38084"/>
                </a:lnTo>
                <a:lnTo>
                  <a:pt x="2962" y="38252"/>
                </a:lnTo>
                <a:lnTo>
                  <a:pt x="3219" y="38397"/>
                </a:lnTo>
                <a:lnTo>
                  <a:pt x="3487" y="38531"/>
                </a:lnTo>
                <a:lnTo>
                  <a:pt x="3755" y="38654"/>
                </a:lnTo>
                <a:lnTo>
                  <a:pt x="4034" y="38766"/>
                </a:lnTo>
                <a:lnTo>
                  <a:pt x="4325" y="38866"/>
                </a:lnTo>
                <a:lnTo>
                  <a:pt x="4615" y="38945"/>
                </a:lnTo>
                <a:lnTo>
                  <a:pt x="4917" y="39012"/>
                </a:lnTo>
                <a:lnTo>
                  <a:pt x="5219" y="39068"/>
                </a:lnTo>
                <a:lnTo>
                  <a:pt x="5532" y="39112"/>
                </a:lnTo>
                <a:lnTo>
                  <a:pt x="5845" y="39135"/>
                </a:lnTo>
                <a:lnTo>
                  <a:pt x="6158" y="39146"/>
                </a:lnTo>
                <a:lnTo>
                  <a:pt x="55528" y="39146"/>
                </a:lnTo>
                <a:lnTo>
                  <a:pt x="55852" y="39135"/>
                </a:lnTo>
                <a:lnTo>
                  <a:pt x="56165" y="39112"/>
                </a:lnTo>
                <a:lnTo>
                  <a:pt x="56466" y="39068"/>
                </a:lnTo>
                <a:lnTo>
                  <a:pt x="56779" y="39012"/>
                </a:lnTo>
                <a:lnTo>
                  <a:pt x="57070" y="38945"/>
                </a:lnTo>
                <a:lnTo>
                  <a:pt x="57360" y="38866"/>
                </a:lnTo>
                <a:lnTo>
                  <a:pt x="57651" y="38766"/>
                </a:lnTo>
                <a:lnTo>
                  <a:pt x="57930" y="38654"/>
                </a:lnTo>
                <a:lnTo>
                  <a:pt x="58210" y="38531"/>
                </a:lnTo>
                <a:lnTo>
                  <a:pt x="58467" y="38397"/>
                </a:lnTo>
                <a:lnTo>
                  <a:pt x="58735" y="38252"/>
                </a:lnTo>
                <a:lnTo>
                  <a:pt x="58981" y="38084"/>
                </a:lnTo>
                <a:lnTo>
                  <a:pt x="59227" y="37917"/>
                </a:lnTo>
                <a:lnTo>
                  <a:pt x="59450" y="37738"/>
                </a:lnTo>
                <a:lnTo>
                  <a:pt x="59673" y="37537"/>
                </a:lnTo>
                <a:lnTo>
                  <a:pt x="59897" y="37335"/>
                </a:lnTo>
                <a:lnTo>
                  <a:pt x="60098" y="37123"/>
                </a:lnTo>
                <a:lnTo>
                  <a:pt x="60288" y="36900"/>
                </a:lnTo>
                <a:lnTo>
                  <a:pt x="60478" y="36665"/>
                </a:lnTo>
                <a:lnTo>
                  <a:pt x="60646" y="36419"/>
                </a:lnTo>
                <a:lnTo>
                  <a:pt x="60802" y="36173"/>
                </a:lnTo>
                <a:lnTo>
                  <a:pt x="60959" y="35916"/>
                </a:lnTo>
                <a:lnTo>
                  <a:pt x="61093" y="35648"/>
                </a:lnTo>
                <a:lnTo>
                  <a:pt x="61216" y="35380"/>
                </a:lnTo>
                <a:lnTo>
                  <a:pt x="61327" y="35101"/>
                </a:lnTo>
                <a:lnTo>
                  <a:pt x="61417" y="34810"/>
                </a:lnTo>
                <a:lnTo>
                  <a:pt x="61506" y="34519"/>
                </a:lnTo>
                <a:lnTo>
                  <a:pt x="61573" y="34218"/>
                </a:lnTo>
                <a:lnTo>
                  <a:pt x="61629" y="33916"/>
                </a:lnTo>
                <a:lnTo>
                  <a:pt x="61663" y="33603"/>
                </a:lnTo>
                <a:lnTo>
                  <a:pt x="61685" y="33290"/>
                </a:lnTo>
                <a:lnTo>
                  <a:pt x="61696" y="32977"/>
                </a:lnTo>
                <a:lnTo>
                  <a:pt x="61696" y="6158"/>
                </a:lnTo>
                <a:lnTo>
                  <a:pt x="61685" y="5845"/>
                </a:lnTo>
                <a:lnTo>
                  <a:pt x="61663" y="5532"/>
                </a:lnTo>
                <a:lnTo>
                  <a:pt x="61629" y="5219"/>
                </a:lnTo>
                <a:lnTo>
                  <a:pt x="61573" y="4917"/>
                </a:lnTo>
                <a:lnTo>
                  <a:pt x="61506" y="4616"/>
                </a:lnTo>
                <a:lnTo>
                  <a:pt x="61417" y="4325"/>
                </a:lnTo>
                <a:lnTo>
                  <a:pt x="61327" y="4046"/>
                </a:lnTo>
                <a:lnTo>
                  <a:pt x="61216" y="3766"/>
                </a:lnTo>
                <a:lnTo>
                  <a:pt x="61093" y="3487"/>
                </a:lnTo>
                <a:lnTo>
                  <a:pt x="60959" y="3219"/>
                </a:lnTo>
                <a:lnTo>
                  <a:pt x="60802" y="2962"/>
                </a:lnTo>
                <a:lnTo>
                  <a:pt x="60646" y="2716"/>
                </a:lnTo>
                <a:lnTo>
                  <a:pt x="60478" y="2470"/>
                </a:lnTo>
                <a:lnTo>
                  <a:pt x="60288" y="2235"/>
                </a:lnTo>
                <a:lnTo>
                  <a:pt x="60098" y="2012"/>
                </a:lnTo>
                <a:lnTo>
                  <a:pt x="59897" y="1800"/>
                </a:lnTo>
                <a:lnTo>
                  <a:pt x="59673" y="1598"/>
                </a:lnTo>
                <a:lnTo>
                  <a:pt x="59450" y="1408"/>
                </a:lnTo>
                <a:lnTo>
                  <a:pt x="59227" y="1218"/>
                </a:lnTo>
                <a:lnTo>
                  <a:pt x="58981" y="1051"/>
                </a:lnTo>
                <a:lnTo>
                  <a:pt x="58735" y="894"/>
                </a:lnTo>
                <a:lnTo>
                  <a:pt x="58467" y="738"/>
                </a:lnTo>
                <a:lnTo>
                  <a:pt x="58210" y="604"/>
                </a:lnTo>
                <a:lnTo>
                  <a:pt x="57930" y="481"/>
                </a:lnTo>
                <a:lnTo>
                  <a:pt x="57651" y="369"/>
                </a:lnTo>
                <a:lnTo>
                  <a:pt x="57360" y="269"/>
                </a:lnTo>
                <a:lnTo>
                  <a:pt x="57070" y="190"/>
                </a:lnTo>
                <a:lnTo>
                  <a:pt x="56779" y="123"/>
                </a:lnTo>
                <a:lnTo>
                  <a:pt x="56466" y="67"/>
                </a:lnTo>
                <a:lnTo>
                  <a:pt x="56165" y="34"/>
                </a:lnTo>
                <a:lnTo>
                  <a:pt x="55852" y="0"/>
                </a:ln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486;p23"/>
          <p:cNvSpPr/>
          <p:nvPr/>
        </p:nvSpPr>
        <p:spPr>
          <a:xfrm>
            <a:off x="1799400" y="4401884"/>
            <a:ext cx="279090" cy="142688"/>
          </a:xfrm>
          <a:custGeom>
            <a:avLst/>
            <a:gdLst/>
            <a:ahLst/>
            <a:cxnLst/>
            <a:rect l="l" t="t" r="r" b="b"/>
            <a:pathLst>
              <a:path w="33067" h="9186" extrusionOk="0">
                <a:moveTo>
                  <a:pt x="8113" y="0"/>
                </a:moveTo>
                <a:lnTo>
                  <a:pt x="7778" y="11"/>
                </a:lnTo>
                <a:lnTo>
                  <a:pt x="7454" y="45"/>
                </a:lnTo>
                <a:lnTo>
                  <a:pt x="7130" y="101"/>
                </a:lnTo>
                <a:lnTo>
                  <a:pt x="6806" y="179"/>
                </a:lnTo>
                <a:lnTo>
                  <a:pt x="6504" y="268"/>
                </a:lnTo>
                <a:lnTo>
                  <a:pt x="6202" y="391"/>
                </a:lnTo>
                <a:lnTo>
                  <a:pt x="5900" y="525"/>
                </a:lnTo>
                <a:lnTo>
                  <a:pt x="5621" y="671"/>
                </a:lnTo>
                <a:lnTo>
                  <a:pt x="5342" y="850"/>
                </a:lnTo>
                <a:lnTo>
                  <a:pt x="5085" y="1040"/>
                </a:lnTo>
                <a:lnTo>
                  <a:pt x="4828" y="1241"/>
                </a:lnTo>
                <a:lnTo>
                  <a:pt x="4593" y="1464"/>
                </a:lnTo>
                <a:lnTo>
                  <a:pt x="4369" y="1699"/>
                </a:lnTo>
                <a:lnTo>
                  <a:pt x="4168" y="1956"/>
                </a:lnTo>
                <a:lnTo>
                  <a:pt x="3978" y="2224"/>
                </a:lnTo>
                <a:lnTo>
                  <a:pt x="3800" y="2515"/>
                </a:lnTo>
                <a:lnTo>
                  <a:pt x="0" y="9186"/>
                </a:lnTo>
                <a:lnTo>
                  <a:pt x="33066" y="9186"/>
                </a:lnTo>
                <a:lnTo>
                  <a:pt x="29267" y="2515"/>
                </a:lnTo>
                <a:lnTo>
                  <a:pt x="29088" y="2224"/>
                </a:lnTo>
                <a:lnTo>
                  <a:pt x="28898" y="1956"/>
                </a:lnTo>
                <a:lnTo>
                  <a:pt x="28686" y="1699"/>
                </a:lnTo>
                <a:lnTo>
                  <a:pt x="28462" y="1464"/>
                </a:lnTo>
                <a:lnTo>
                  <a:pt x="28228" y="1241"/>
                </a:lnTo>
                <a:lnTo>
                  <a:pt x="27982" y="1040"/>
                </a:lnTo>
                <a:lnTo>
                  <a:pt x="27714" y="850"/>
                </a:lnTo>
                <a:lnTo>
                  <a:pt x="27445" y="671"/>
                </a:lnTo>
                <a:lnTo>
                  <a:pt x="27155" y="525"/>
                </a:lnTo>
                <a:lnTo>
                  <a:pt x="26864" y="391"/>
                </a:lnTo>
                <a:lnTo>
                  <a:pt x="26563" y="268"/>
                </a:lnTo>
                <a:lnTo>
                  <a:pt x="26250" y="179"/>
                </a:lnTo>
                <a:lnTo>
                  <a:pt x="25937" y="101"/>
                </a:lnTo>
                <a:lnTo>
                  <a:pt x="25613" y="45"/>
                </a:lnTo>
                <a:lnTo>
                  <a:pt x="25277" y="11"/>
                </a:lnTo>
                <a:lnTo>
                  <a:pt x="24953" y="0"/>
                </a:ln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Rectangle 63"/>
          <p:cNvSpPr/>
          <p:nvPr/>
        </p:nvSpPr>
        <p:spPr>
          <a:xfrm>
            <a:off x="7929269" y="3275126"/>
            <a:ext cx="3417494" cy="1077218"/>
          </a:xfrm>
          <a:prstGeom prst="rect">
            <a:avLst/>
          </a:prstGeom>
        </p:spPr>
        <p:txBody>
          <a:bodyPr wrap="square">
            <a:spAutoFit/>
          </a:bodyPr>
          <a:lstStyle/>
          <a:p>
            <a:r>
              <a:rPr lang="en-US" sz="1600" dirty="0"/>
              <a:t>Found users who liked every photo, which might mean they're bots, and flagged them for review to keep the platform high-quality.</a:t>
            </a:r>
          </a:p>
        </p:txBody>
      </p:sp>
      <p:sp>
        <p:nvSpPr>
          <p:cNvPr id="65"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66"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67"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68" name="CuadroTexto 16">
            <a:extLst>
              <a:ext uri="{FF2B5EF4-FFF2-40B4-BE49-F238E27FC236}">
                <a16:creationId xmlns:a16="http://schemas.microsoft.com/office/drawing/2014/main" xmlns="" id="{279D1CFD-1EAA-D11D-50C3-417FCF9A9B5D}"/>
              </a:ext>
            </a:extLst>
          </p:cNvPr>
          <p:cNvSpPr txBox="1"/>
          <p:nvPr/>
        </p:nvSpPr>
        <p:spPr>
          <a:xfrm>
            <a:off x="2254455" y="6462226"/>
            <a:ext cx="2664983" cy="307777"/>
          </a:xfrm>
          <a:prstGeom prst="rect">
            <a:avLst/>
          </a:prstGeom>
          <a:noFill/>
        </p:spPr>
        <p:txBody>
          <a:bodyPr wrap="square" rtlCol="0">
            <a:spAutoFit/>
          </a:bodyPr>
          <a:lstStyle/>
          <a:p>
            <a:r>
              <a:rPr lang="en-US" sz="1400" dirty="0" smtClean="0"/>
              <a:t>6 likes</a:t>
            </a:r>
            <a:endParaRPr lang="en-US" sz="1400" dirty="0"/>
          </a:p>
        </p:txBody>
      </p:sp>
      <p:sp>
        <p:nvSpPr>
          <p:cNvPr id="69" name="Rectangle 68"/>
          <p:cNvSpPr/>
          <p:nvPr/>
        </p:nvSpPr>
        <p:spPr>
          <a:xfrm>
            <a:off x="7962802" y="4544572"/>
            <a:ext cx="3299628" cy="1077218"/>
          </a:xfrm>
          <a:prstGeom prst="rect">
            <a:avLst/>
          </a:prstGeom>
        </p:spPr>
        <p:txBody>
          <a:bodyPr wrap="square">
            <a:spAutoFit/>
          </a:bodyPr>
          <a:lstStyle/>
          <a:p>
            <a:r>
              <a:rPr lang="en-US" sz="1600" dirty="0"/>
              <a:t>The insights gained from analyzing user data can directly influence the future development of the Instagram app.</a:t>
            </a:r>
          </a:p>
        </p:txBody>
      </p:sp>
      <p:sp>
        <p:nvSpPr>
          <p:cNvPr id="70" name="Oval 69"/>
          <p:cNvSpPr/>
          <p:nvPr/>
        </p:nvSpPr>
        <p:spPr>
          <a:xfrm>
            <a:off x="6872199" y="3324953"/>
            <a:ext cx="798286" cy="695716"/>
          </a:xfrm>
          <a:prstGeom prst="ellipse">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1" name="Gráfico 5">
            <a:extLst>
              <a:ext uri="{FF2B5EF4-FFF2-40B4-BE49-F238E27FC236}">
                <a16:creationId xmlns:a16="http://schemas.microsoft.com/office/drawing/2014/main" xmlns="" id="{71619F7E-F007-8C30-43AB-82DBD4795E89}"/>
              </a:ext>
            </a:extLst>
          </p:cNvPr>
          <p:cNvSpPr/>
          <p:nvPr/>
        </p:nvSpPr>
        <p:spPr>
          <a:xfrm>
            <a:off x="7066286" y="3531006"/>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chemeClr val="bg1"/>
          </a:solidFill>
          <a:ln w="4382" cap="flat">
            <a:noFill/>
            <a:prstDash val="solid"/>
            <a:miter/>
          </a:ln>
        </p:spPr>
        <p:txBody>
          <a:bodyPr rtlCol="0" anchor="ctr"/>
          <a:lstStyle/>
          <a:p>
            <a:endParaRPr lang="es-CO" dirty="0"/>
          </a:p>
        </p:txBody>
      </p:sp>
      <p:sp>
        <p:nvSpPr>
          <p:cNvPr id="72" name="Oval 71"/>
          <p:cNvSpPr/>
          <p:nvPr/>
        </p:nvSpPr>
        <p:spPr>
          <a:xfrm>
            <a:off x="6872199" y="4506954"/>
            <a:ext cx="798286" cy="695716"/>
          </a:xfrm>
          <a:prstGeom prst="ellipse">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73" name="Google Shape;773;p31"/>
          <p:cNvGrpSpPr/>
          <p:nvPr/>
        </p:nvGrpSpPr>
        <p:grpSpPr>
          <a:xfrm>
            <a:off x="7112223" y="4643193"/>
            <a:ext cx="404203" cy="434659"/>
            <a:chOff x="3907325" y="2620775"/>
            <a:chExt cx="395250" cy="481825"/>
          </a:xfrm>
          <a:solidFill>
            <a:schemeClr val="bg1"/>
          </a:solidFill>
        </p:grpSpPr>
        <p:sp>
          <p:nvSpPr>
            <p:cNvPr id="74" name="Google Shape;774;p3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75" name="Google Shape;775;p3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76" name="Google Shape;776;p3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77" name="Google Shape;777;p3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78" name="Google Shape;769;p31"/>
          <p:cNvGrpSpPr/>
          <p:nvPr/>
        </p:nvGrpSpPr>
        <p:grpSpPr>
          <a:xfrm>
            <a:off x="8806560" y="2443381"/>
            <a:ext cx="469479" cy="396661"/>
            <a:chOff x="5045500" y="842250"/>
            <a:chExt cx="503875" cy="481850"/>
          </a:xfrm>
          <a:solidFill>
            <a:schemeClr val="bg1"/>
          </a:solidFill>
        </p:grpSpPr>
        <p:sp>
          <p:nvSpPr>
            <p:cNvPr id="79" name="Google Shape;770;p3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80" name="Google Shape;771;p3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81"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83"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grpSp>
        <p:nvGrpSpPr>
          <p:cNvPr id="82" name="Gráfico 17">
            <a:extLst>
              <a:ext uri="{FF2B5EF4-FFF2-40B4-BE49-F238E27FC236}">
                <a16:creationId xmlns="" xmlns:a16="http://schemas.microsoft.com/office/drawing/2014/main" id="{6DD1250F-AA5C-F7B9-E893-CAD9DFCBE7E0}"/>
              </a:ext>
            </a:extLst>
          </p:cNvPr>
          <p:cNvGrpSpPr/>
          <p:nvPr/>
        </p:nvGrpSpPr>
        <p:grpSpPr>
          <a:xfrm>
            <a:off x="502834" y="3455142"/>
            <a:ext cx="378633" cy="378633"/>
            <a:chOff x="429250" y="3442228"/>
            <a:chExt cx="422292" cy="422292"/>
          </a:xfrm>
          <a:gradFill>
            <a:gsLst>
              <a:gs pos="0">
                <a:schemeClr val="accent1"/>
              </a:gs>
              <a:gs pos="27000">
                <a:schemeClr val="accent2"/>
              </a:gs>
              <a:gs pos="64000">
                <a:schemeClr val="accent3"/>
              </a:gs>
              <a:gs pos="100000">
                <a:schemeClr val="accent4"/>
              </a:gs>
            </a:gsLst>
            <a:lin ang="5400000" scaled="1"/>
          </a:gradFill>
        </p:grpSpPr>
        <p:sp>
          <p:nvSpPr>
            <p:cNvPr id="84" name="Forma libre: forma 32">
              <a:extLst>
                <a:ext uri="{FF2B5EF4-FFF2-40B4-BE49-F238E27FC236}">
                  <a16:creationId xmlns="" xmlns:a16="http://schemas.microsoft.com/office/drawing/2014/main"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85" name="Forma libre: forma 33">
              <a:extLst>
                <a:ext uri="{FF2B5EF4-FFF2-40B4-BE49-F238E27FC236}">
                  <a16:creationId xmlns="" xmlns:a16="http://schemas.microsoft.com/office/drawing/2014/main"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sp>
        <p:nvSpPr>
          <p:cNvPr id="86" name="Elipse 79">
            <a:extLst>
              <a:ext uri="{FF2B5EF4-FFF2-40B4-BE49-F238E27FC236}">
                <a16:creationId xmlns:a16="http://schemas.microsoft.com/office/drawing/2014/main" xmlns="" id="{BB9D23A3-A666-7858-A5DA-C4C203CAA3A5}"/>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87"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88" name="Elipse 88">
            <a:extLst>
              <a:ext uri="{FF2B5EF4-FFF2-40B4-BE49-F238E27FC236}">
                <a16:creationId xmlns:a16="http://schemas.microsoft.com/office/drawing/2014/main" xmlns="" id="{31675364-6A9E-7E66-E19A-9C03C6836B18}"/>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89"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90" name="Google Shape;1105;p41"/>
          <p:cNvGrpSpPr/>
          <p:nvPr/>
        </p:nvGrpSpPr>
        <p:grpSpPr>
          <a:xfrm>
            <a:off x="9435385" y="6143384"/>
            <a:ext cx="224052" cy="312305"/>
            <a:chOff x="-38542250" y="3220175"/>
            <a:chExt cx="341525" cy="318525"/>
          </a:xfrm>
          <a:solidFill>
            <a:srgbClr val="FF0000"/>
          </a:solidFill>
        </p:grpSpPr>
        <p:sp>
          <p:nvSpPr>
            <p:cNvPr id="91" name="Google Shape;1106;p4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1107;p4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1108;p4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95" name="Picture 9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639033" y="6152313"/>
            <a:ext cx="237906" cy="297382"/>
          </a:xfrm>
          <a:prstGeom prst="rect">
            <a:avLst/>
          </a:prstGeom>
        </p:spPr>
      </p:pic>
      <p:grpSp>
        <p:nvGrpSpPr>
          <p:cNvPr id="96" name="Google Shape;270;p20"/>
          <p:cNvGrpSpPr/>
          <p:nvPr/>
        </p:nvGrpSpPr>
        <p:grpSpPr>
          <a:xfrm>
            <a:off x="11198952" y="5981811"/>
            <a:ext cx="320867" cy="359409"/>
            <a:chOff x="-2310650" y="3525775"/>
            <a:chExt cx="292250" cy="363125"/>
          </a:xfrm>
          <a:solidFill>
            <a:schemeClr val="bg1">
              <a:lumMod val="50000"/>
            </a:schemeClr>
          </a:solidFill>
        </p:grpSpPr>
        <p:sp>
          <p:nvSpPr>
            <p:cNvPr id="97" name="Google Shape;271;p2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272;p2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273;p2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274;p2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 name="Google Shape;344;p21"/>
          <p:cNvGrpSpPr/>
          <p:nvPr/>
        </p:nvGrpSpPr>
        <p:grpSpPr>
          <a:xfrm rot="21371009">
            <a:off x="9967002" y="6135493"/>
            <a:ext cx="368478" cy="339555"/>
            <a:chOff x="5608850" y="4626219"/>
            <a:chExt cx="333020" cy="367481"/>
          </a:xfrm>
          <a:solidFill>
            <a:srgbClr val="002060"/>
          </a:solidFill>
        </p:grpSpPr>
        <p:sp>
          <p:nvSpPr>
            <p:cNvPr id="102" name="Google Shape;345;p21"/>
            <p:cNvSpPr/>
            <p:nvPr/>
          </p:nvSpPr>
          <p:spPr>
            <a:xfrm>
              <a:off x="5744814" y="4720713"/>
              <a:ext cx="61093" cy="52956"/>
            </a:xfrm>
            <a:custGeom>
              <a:avLst/>
              <a:gdLst/>
              <a:ahLst/>
              <a:cxnLst/>
              <a:rect l="l" t="t" r="r" b="b"/>
              <a:pathLst>
                <a:path w="1787" h="1549" extrusionOk="0">
                  <a:moveTo>
                    <a:pt x="1429" y="1"/>
                  </a:moveTo>
                  <a:lnTo>
                    <a:pt x="0" y="1025"/>
                  </a:lnTo>
                  <a:cubicBezTo>
                    <a:pt x="143" y="1168"/>
                    <a:pt x="262" y="1358"/>
                    <a:pt x="381" y="1549"/>
                  </a:cubicBezTo>
                  <a:lnTo>
                    <a:pt x="1786" y="525"/>
                  </a:lnTo>
                  <a:cubicBezTo>
                    <a:pt x="1643" y="382"/>
                    <a:pt x="1524" y="19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346;p21"/>
            <p:cNvSpPr/>
            <p:nvPr/>
          </p:nvSpPr>
          <p:spPr>
            <a:xfrm>
              <a:off x="5744814" y="4846899"/>
              <a:ext cx="61093" cy="52170"/>
            </a:xfrm>
            <a:custGeom>
              <a:avLst/>
              <a:gdLst/>
              <a:ahLst/>
              <a:cxnLst/>
              <a:rect l="l" t="t" r="r" b="b"/>
              <a:pathLst>
                <a:path w="1787" h="1526" extrusionOk="0">
                  <a:moveTo>
                    <a:pt x="357" y="1"/>
                  </a:moveTo>
                  <a:cubicBezTo>
                    <a:pt x="262" y="191"/>
                    <a:pt x="143" y="358"/>
                    <a:pt x="0" y="525"/>
                  </a:cubicBezTo>
                  <a:lnTo>
                    <a:pt x="1429" y="1525"/>
                  </a:lnTo>
                  <a:cubicBezTo>
                    <a:pt x="1524" y="1335"/>
                    <a:pt x="1643" y="1144"/>
                    <a:pt x="1786" y="1001"/>
                  </a:cubicBezTo>
                  <a:lnTo>
                    <a:pt x="3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347;p21"/>
            <p:cNvSpPr/>
            <p:nvPr/>
          </p:nvSpPr>
          <p:spPr>
            <a:xfrm>
              <a:off x="5806693" y="4626219"/>
              <a:ext cx="135177" cy="116511"/>
            </a:xfrm>
            <a:custGeom>
              <a:avLst/>
              <a:gdLst/>
              <a:ahLst/>
              <a:cxnLst/>
              <a:rect l="l" t="t" r="r" b="b"/>
              <a:pathLst>
                <a:path w="3954" h="3408" extrusionOk="0">
                  <a:moveTo>
                    <a:pt x="1696" y="1"/>
                  </a:moveTo>
                  <a:cubicBezTo>
                    <a:pt x="828" y="1"/>
                    <a:pt x="0" y="678"/>
                    <a:pt x="0" y="1693"/>
                  </a:cubicBezTo>
                  <a:cubicBezTo>
                    <a:pt x="0" y="2646"/>
                    <a:pt x="738" y="3408"/>
                    <a:pt x="1691" y="3408"/>
                  </a:cubicBezTo>
                  <a:cubicBezTo>
                    <a:pt x="3191" y="3408"/>
                    <a:pt x="3953" y="1574"/>
                    <a:pt x="2882" y="502"/>
                  </a:cubicBezTo>
                  <a:cubicBezTo>
                    <a:pt x="2535" y="156"/>
                    <a:pt x="2111"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348;p21"/>
            <p:cNvSpPr/>
            <p:nvPr/>
          </p:nvSpPr>
          <p:spPr>
            <a:xfrm>
              <a:off x="5608850" y="4751652"/>
              <a:ext cx="135998" cy="116477"/>
            </a:xfrm>
            <a:custGeom>
              <a:avLst/>
              <a:gdLst/>
              <a:ahLst/>
              <a:cxnLst/>
              <a:rect l="l" t="t" r="r" b="b"/>
              <a:pathLst>
                <a:path w="3978" h="3407" extrusionOk="0">
                  <a:moveTo>
                    <a:pt x="2260" y="0"/>
                  </a:moveTo>
                  <a:cubicBezTo>
                    <a:pt x="1843" y="0"/>
                    <a:pt x="1418" y="155"/>
                    <a:pt x="1072" y="501"/>
                  </a:cubicBezTo>
                  <a:cubicBezTo>
                    <a:pt x="0" y="1572"/>
                    <a:pt x="762" y="3406"/>
                    <a:pt x="2286" y="3406"/>
                  </a:cubicBezTo>
                  <a:cubicBezTo>
                    <a:pt x="3215" y="3406"/>
                    <a:pt x="3977" y="2644"/>
                    <a:pt x="3977" y="1715"/>
                  </a:cubicBezTo>
                  <a:cubicBezTo>
                    <a:pt x="3977" y="683"/>
                    <a:pt x="3136" y="0"/>
                    <a:pt x="22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349;p21"/>
            <p:cNvSpPr/>
            <p:nvPr/>
          </p:nvSpPr>
          <p:spPr>
            <a:xfrm>
              <a:off x="5786317" y="4877839"/>
              <a:ext cx="135998" cy="115861"/>
            </a:xfrm>
            <a:custGeom>
              <a:avLst/>
              <a:gdLst/>
              <a:ahLst/>
              <a:cxnLst/>
              <a:rect l="l" t="t" r="r" b="b"/>
              <a:pathLst>
                <a:path w="3978" h="3389" extrusionOk="0">
                  <a:moveTo>
                    <a:pt x="2287" y="1"/>
                  </a:moveTo>
                  <a:cubicBezTo>
                    <a:pt x="763" y="1"/>
                    <a:pt x="1" y="1835"/>
                    <a:pt x="1072" y="2882"/>
                  </a:cubicBezTo>
                  <a:cubicBezTo>
                    <a:pt x="1422" y="3232"/>
                    <a:pt x="1852" y="3389"/>
                    <a:pt x="2274" y="3389"/>
                  </a:cubicBezTo>
                  <a:cubicBezTo>
                    <a:pt x="3145" y="3389"/>
                    <a:pt x="3978" y="2719"/>
                    <a:pt x="3978" y="1692"/>
                  </a:cubicBezTo>
                  <a:cubicBezTo>
                    <a:pt x="3978" y="763"/>
                    <a:pt x="3216" y="1"/>
                    <a:pt x="2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919975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0"/>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1"/>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2"/>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4"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5"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6"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7"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8"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10"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11"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12"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13"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sp>
        <p:nvSpPr>
          <p:cNvPr id="17"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21"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2"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6"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7"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8"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3"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4"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5"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grpSp>
        <p:nvGrpSpPr>
          <p:cNvPr id="29"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30"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31"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sp>
        <p:nvSpPr>
          <p:cNvPr id="35"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6"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7"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8"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9" name="Picture 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40" name="Picture 3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41" name="Google Shape;170;p18"/>
          <p:cNvGrpSpPr/>
          <p:nvPr/>
        </p:nvGrpSpPr>
        <p:grpSpPr>
          <a:xfrm>
            <a:off x="4397180" y="915029"/>
            <a:ext cx="654313" cy="574464"/>
            <a:chOff x="7151664" y="2287794"/>
            <a:chExt cx="405498" cy="366353"/>
          </a:xfrm>
          <a:solidFill>
            <a:srgbClr val="FF0000"/>
          </a:solidFill>
        </p:grpSpPr>
        <p:sp>
          <p:nvSpPr>
            <p:cNvPr id="42"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6"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47"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8"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9"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pic>
        <p:nvPicPr>
          <p:cNvPr id="50" name="Picture 4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sp>
        <p:nvSpPr>
          <p:cNvPr id="51"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52"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53"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55" name="CuadroTexto 16">
            <a:extLst>
              <a:ext uri="{FF2B5EF4-FFF2-40B4-BE49-F238E27FC236}">
                <a16:creationId xmlns:a16="http://schemas.microsoft.com/office/drawing/2014/main" xmlns="" id="{279D1CFD-1EAA-D11D-50C3-417FCF9A9B5D}"/>
              </a:ext>
            </a:extLst>
          </p:cNvPr>
          <p:cNvSpPr txBox="1"/>
          <p:nvPr/>
        </p:nvSpPr>
        <p:spPr>
          <a:xfrm>
            <a:off x="2254455" y="6462226"/>
            <a:ext cx="2664983" cy="307777"/>
          </a:xfrm>
          <a:prstGeom prst="rect">
            <a:avLst/>
          </a:prstGeom>
          <a:noFill/>
        </p:spPr>
        <p:txBody>
          <a:bodyPr wrap="square" rtlCol="0">
            <a:spAutoFit/>
          </a:bodyPr>
          <a:lstStyle/>
          <a:p>
            <a:r>
              <a:rPr lang="en-US" sz="1400" dirty="0"/>
              <a:t>7</a:t>
            </a:r>
            <a:r>
              <a:rPr lang="en-US" sz="1400" dirty="0" smtClean="0"/>
              <a:t> likes</a:t>
            </a:r>
            <a:endParaRPr lang="en-US" sz="1400" dirty="0"/>
          </a:p>
        </p:txBody>
      </p:sp>
      <p:sp>
        <p:nvSpPr>
          <p:cNvPr id="56"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7"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8"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9"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61"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62"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63" name="TextBox 139">
            <a:extLst>
              <a:ext uri="{FF2B5EF4-FFF2-40B4-BE49-F238E27FC236}">
                <a16:creationId xmlns:a16="http://schemas.microsoft.com/office/drawing/2014/main" xmlns="" id="{27B17CD9-3577-7B32-1487-F1BECF1BA71F}"/>
              </a:ext>
            </a:extLst>
          </p:cNvPr>
          <p:cNvSpPr txBox="1"/>
          <p:nvPr/>
        </p:nvSpPr>
        <p:spPr>
          <a:xfrm>
            <a:off x="2140645" y="1920035"/>
            <a:ext cx="2752656" cy="287983"/>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Loyal user reward</a:t>
            </a:r>
          </a:p>
        </p:txBody>
      </p:sp>
      <p:pic>
        <p:nvPicPr>
          <p:cNvPr id="64" name="Picture 6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78208" y="2550230"/>
            <a:ext cx="5040560" cy="3143970"/>
          </a:xfrm>
          <a:prstGeom prst="rect">
            <a:avLst/>
          </a:prstGeom>
        </p:spPr>
      </p:pic>
      <p:sp>
        <p:nvSpPr>
          <p:cNvPr id="65" name="Rectangle 64"/>
          <p:cNvSpPr/>
          <p:nvPr/>
        </p:nvSpPr>
        <p:spPr>
          <a:xfrm>
            <a:off x="6748843" y="2247002"/>
            <a:ext cx="4589703" cy="811022"/>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6" name="Rectangle 65"/>
          <p:cNvSpPr/>
          <p:nvPr/>
        </p:nvSpPr>
        <p:spPr>
          <a:xfrm>
            <a:off x="6767320" y="2248310"/>
            <a:ext cx="3329744" cy="830997"/>
          </a:xfrm>
          <a:prstGeom prst="rect">
            <a:avLst/>
          </a:prstGeom>
        </p:spPr>
        <p:txBody>
          <a:bodyPr wrap="square">
            <a:spAutoFit/>
          </a:bodyPr>
          <a:lstStyle/>
          <a:p>
            <a:r>
              <a:rPr lang="en-IN" sz="1600" dirty="0">
                <a:solidFill>
                  <a:schemeClr val="bg1"/>
                </a:solidFill>
                <a:latin typeface="Bahnschrift" pitchFamily="34" charset="0"/>
              </a:rPr>
              <a:t>The five oldest users </a:t>
            </a:r>
            <a:r>
              <a:rPr lang="en-US" sz="1600" dirty="0">
                <a:solidFill>
                  <a:schemeClr val="bg1"/>
                </a:solidFill>
                <a:latin typeface="Bahnschrift" pitchFamily="34" charset="0"/>
              </a:rPr>
              <a:t> who have been using Instagram for the longest </a:t>
            </a:r>
            <a:r>
              <a:rPr lang="en-US" sz="1600" dirty="0" smtClean="0">
                <a:solidFill>
                  <a:schemeClr val="bg1"/>
                </a:solidFill>
                <a:latin typeface="Bahnschrift" pitchFamily="34" charset="0"/>
              </a:rPr>
              <a:t>time</a:t>
            </a:r>
            <a:endParaRPr lang="en-IN" sz="1600" dirty="0">
              <a:latin typeface="Bahnschrift" pitchFamily="34" charset="0"/>
            </a:endParaRPr>
          </a:p>
        </p:txBody>
      </p:sp>
      <p:sp>
        <p:nvSpPr>
          <p:cNvPr id="67" name="Rectangle 66"/>
          <p:cNvSpPr/>
          <p:nvPr/>
        </p:nvSpPr>
        <p:spPr>
          <a:xfrm>
            <a:off x="6799645" y="3516980"/>
            <a:ext cx="4589703" cy="811022"/>
          </a:xfrm>
          <a:prstGeom prst="rect">
            <a:avLst/>
          </a:prstGeom>
          <a:solidFill>
            <a:srgbClr val="D7370B"/>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8" name="Rectangle 67"/>
          <p:cNvSpPr/>
          <p:nvPr/>
        </p:nvSpPr>
        <p:spPr>
          <a:xfrm>
            <a:off x="6767320" y="3506115"/>
            <a:ext cx="3329744" cy="830997"/>
          </a:xfrm>
          <a:prstGeom prst="rect">
            <a:avLst/>
          </a:prstGeom>
        </p:spPr>
        <p:txBody>
          <a:bodyPr wrap="square">
            <a:spAutoFit/>
          </a:bodyPr>
          <a:lstStyle/>
          <a:p>
            <a:r>
              <a:rPr lang="en-US" sz="1600" dirty="0">
                <a:solidFill>
                  <a:schemeClr val="bg1"/>
                </a:solidFill>
                <a:latin typeface="Bahnschrift" pitchFamily="34" charset="0"/>
              </a:rPr>
              <a:t>These users could be ideal candidates for receiving exclusive </a:t>
            </a:r>
            <a:r>
              <a:rPr lang="en-US" sz="1600" dirty="0" smtClean="0">
                <a:solidFill>
                  <a:schemeClr val="bg1"/>
                </a:solidFill>
                <a:latin typeface="Bahnschrift" pitchFamily="34" charset="0"/>
              </a:rPr>
              <a:t>rewards</a:t>
            </a:r>
            <a:endParaRPr lang="en-US" sz="1600" dirty="0">
              <a:solidFill>
                <a:schemeClr val="bg1"/>
              </a:solidFill>
              <a:latin typeface="Bahnschrift" pitchFamily="34" charset="0"/>
            </a:endParaRPr>
          </a:p>
        </p:txBody>
      </p:sp>
      <p:sp>
        <p:nvSpPr>
          <p:cNvPr id="69" name="Rectangle 68"/>
          <p:cNvSpPr/>
          <p:nvPr/>
        </p:nvSpPr>
        <p:spPr>
          <a:xfrm>
            <a:off x="6777877" y="4728902"/>
            <a:ext cx="4589703" cy="811022"/>
          </a:xfrm>
          <a:prstGeom prst="rect">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0" name="Rectangle 69"/>
          <p:cNvSpPr/>
          <p:nvPr/>
        </p:nvSpPr>
        <p:spPr>
          <a:xfrm>
            <a:off x="6777877" y="4700453"/>
            <a:ext cx="3329744" cy="830997"/>
          </a:xfrm>
          <a:prstGeom prst="rect">
            <a:avLst/>
          </a:prstGeom>
        </p:spPr>
        <p:txBody>
          <a:bodyPr wrap="square">
            <a:spAutoFit/>
          </a:bodyPr>
          <a:lstStyle/>
          <a:p>
            <a:r>
              <a:rPr lang="en-US" sz="1600" dirty="0" smtClean="0">
                <a:solidFill>
                  <a:schemeClr val="bg1"/>
                </a:solidFill>
                <a:latin typeface="Bahnschrift" pitchFamily="34" charset="0"/>
              </a:rPr>
              <a:t>Certain </a:t>
            </a:r>
            <a:r>
              <a:rPr lang="en-US" sz="1600" dirty="0">
                <a:solidFill>
                  <a:schemeClr val="bg1"/>
                </a:solidFill>
                <a:latin typeface="Bahnschrift" pitchFamily="34" charset="0"/>
              </a:rPr>
              <a:t>features or user experiences may encourage long-term </a:t>
            </a:r>
            <a:r>
              <a:rPr lang="en-US" sz="1600" dirty="0" smtClean="0">
                <a:solidFill>
                  <a:schemeClr val="bg1"/>
                </a:solidFill>
                <a:latin typeface="Bahnschrift" pitchFamily="34" charset="0"/>
              </a:rPr>
              <a:t>engagement</a:t>
            </a:r>
            <a:endParaRPr lang="en-US" sz="1600" dirty="0">
              <a:solidFill>
                <a:schemeClr val="bg1"/>
              </a:solidFill>
              <a:latin typeface="Bahnschrift" pitchFamily="34" charset="0"/>
            </a:endParaRPr>
          </a:p>
        </p:txBody>
      </p:sp>
      <p:sp>
        <p:nvSpPr>
          <p:cNvPr id="83" name="Google Shape;979;p38"/>
          <p:cNvSpPr/>
          <p:nvPr/>
        </p:nvSpPr>
        <p:spPr>
          <a:xfrm>
            <a:off x="10997154" y="2521202"/>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979;p38"/>
          <p:cNvSpPr/>
          <p:nvPr/>
        </p:nvSpPr>
        <p:spPr>
          <a:xfrm>
            <a:off x="10705321" y="2512037"/>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979;p38"/>
          <p:cNvSpPr/>
          <p:nvPr/>
        </p:nvSpPr>
        <p:spPr>
          <a:xfrm>
            <a:off x="10394095" y="2518234"/>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979;p38"/>
          <p:cNvSpPr/>
          <p:nvPr/>
        </p:nvSpPr>
        <p:spPr>
          <a:xfrm>
            <a:off x="10096561" y="2510980"/>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979;p38"/>
          <p:cNvSpPr/>
          <p:nvPr/>
        </p:nvSpPr>
        <p:spPr>
          <a:xfrm>
            <a:off x="9813541" y="2518240"/>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8" name="Google Shape;406;p22"/>
          <p:cNvGrpSpPr/>
          <p:nvPr/>
        </p:nvGrpSpPr>
        <p:grpSpPr>
          <a:xfrm>
            <a:off x="10520172" y="3622878"/>
            <a:ext cx="526744" cy="582237"/>
            <a:chOff x="5364750" y="3235150"/>
            <a:chExt cx="277275" cy="294950"/>
          </a:xfrm>
          <a:solidFill>
            <a:schemeClr val="bg1"/>
          </a:solidFill>
        </p:grpSpPr>
        <p:sp>
          <p:nvSpPr>
            <p:cNvPr id="89" name="Google Shape;407;p2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408;p2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409;p2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410;p2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411;p2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412;p2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413;p2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414;p2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 name="Google Shape;428;p22"/>
          <p:cNvGrpSpPr/>
          <p:nvPr/>
        </p:nvGrpSpPr>
        <p:grpSpPr>
          <a:xfrm>
            <a:off x="10582448" y="4853993"/>
            <a:ext cx="406113" cy="578078"/>
            <a:chOff x="5646262" y="2290545"/>
            <a:chExt cx="249578" cy="358888"/>
          </a:xfrm>
          <a:solidFill>
            <a:schemeClr val="bg1"/>
          </a:solidFill>
        </p:grpSpPr>
        <p:sp>
          <p:nvSpPr>
            <p:cNvPr id="98" name="Google Shape;429;p22"/>
            <p:cNvSpPr/>
            <p:nvPr/>
          </p:nvSpPr>
          <p:spPr>
            <a:xfrm>
              <a:off x="5646262" y="2290545"/>
              <a:ext cx="249578" cy="268344"/>
            </a:xfrm>
            <a:custGeom>
              <a:avLst/>
              <a:gdLst/>
              <a:ahLst/>
              <a:cxnLst/>
              <a:rect l="l" t="t" r="r" b="b"/>
              <a:pathLst>
                <a:path w="7288" h="7836" extrusionOk="0">
                  <a:moveTo>
                    <a:pt x="2167" y="3746"/>
                  </a:moveTo>
                  <a:cubicBezTo>
                    <a:pt x="2322" y="3746"/>
                    <a:pt x="2477" y="3847"/>
                    <a:pt x="2477" y="4049"/>
                  </a:cubicBezTo>
                  <a:lnTo>
                    <a:pt x="2477" y="6431"/>
                  </a:lnTo>
                  <a:cubicBezTo>
                    <a:pt x="2477" y="6633"/>
                    <a:pt x="2322" y="6734"/>
                    <a:pt x="2167" y="6734"/>
                  </a:cubicBezTo>
                  <a:cubicBezTo>
                    <a:pt x="2012" y="6734"/>
                    <a:pt x="1858" y="6633"/>
                    <a:pt x="1858" y="6431"/>
                  </a:cubicBezTo>
                  <a:lnTo>
                    <a:pt x="1858" y="4049"/>
                  </a:lnTo>
                  <a:cubicBezTo>
                    <a:pt x="1858" y="3847"/>
                    <a:pt x="2012" y="3746"/>
                    <a:pt x="2167" y="3746"/>
                  </a:cubicBezTo>
                  <a:close/>
                  <a:moveTo>
                    <a:pt x="3644" y="2174"/>
                  </a:moveTo>
                  <a:cubicBezTo>
                    <a:pt x="3798" y="2174"/>
                    <a:pt x="3953" y="2275"/>
                    <a:pt x="3953" y="2477"/>
                  </a:cubicBezTo>
                  <a:lnTo>
                    <a:pt x="3953" y="6431"/>
                  </a:lnTo>
                  <a:cubicBezTo>
                    <a:pt x="3953" y="6633"/>
                    <a:pt x="3798" y="6734"/>
                    <a:pt x="3644" y="6734"/>
                  </a:cubicBezTo>
                  <a:cubicBezTo>
                    <a:pt x="3489" y="6734"/>
                    <a:pt x="3334" y="6633"/>
                    <a:pt x="3334" y="6431"/>
                  </a:cubicBezTo>
                  <a:lnTo>
                    <a:pt x="3334" y="2477"/>
                  </a:lnTo>
                  <a:cubicBezTo>
                    <a:pt x="3334" y="2275"/>
                    <a:pt x="3489" y="2174"/>
                    <a:pt x="3644" y="2174"/>
                  </a:cubicBezTo>
                  <a:close/>
                  <a:moveTo>
                    <a:pt x="5144" y="4936"/>
                  </a:moveTo>
                  <a:cubicBezTo>
                    <a:pt x="5299" y="4936"/>
                    <a:pt x="5454" y="5037"/>
                    <a:pt x="5454" y="5240"/>
                  </a:cubicBezTo>
                  <a:lnTo>
                    <a:pt x="5454" y="6431"/>
                  </a:lnTo>
                  <a:cubicBezTo>
                    <a:pt x="5454" y="6633"/>
                    <a:pt x="5299" y="6734"/>
                    <a:pt x="5144" y="6734"/>
                  </a:cubicBezTo>
                  <a:cubicBezTo>
                    <a:pt x="4989" y="6734"/>
                    <a:pt x="4834" y="6633"/>
                    <a:pt x="4834" y="6431"/>
                  </a:cubicBezTo>
                  <a:lnTo>
                    <a:pt x="4834" y="5240"/>
                  </a:lnTo>
                  <a:cubicBezTo>
                    <a:pt x="4834" y="5037"/>
                    <a:pt x="4989" y="4936"/>
                    <a:pt x="5144" y="4936"/>
                  </a:cubicBezTo>
                  <a:close/>
                  <a:moveTo>
                    <a:pt x="1548" y="1"/>
                  </a:moveTo>
                  <a:cubicBezTo>
                    <a:pt x="691" y="1"/>
                    <a:pt x="0" y="691"/>
                    <a:pt x="0" y="1525"/>
                  </a:cubicBezTo>
                  <a:lnTo>
                    <a:pt x="0" y="7836"/>
                  </a:lnTo>
                  <a:lnTo>
                    <a:pt x="7287" y="7836"/>
                  </a:lnTo>
                  <a:lnTo>
                    <a:pt x="7287" y="1525"/>
                  </a:lnTo>
                  <a:cubicBezTo>
                    <a:pt x="7264" y="691"/>
                    <a:pt x="6597" y="1"/>
                    <a:pt x="5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430;p22"/>
            <p:cNvSpPr/>
            <p:nvPr/>
          </p:nvSpPr>
          <p:spPr>
            <a:xfrm>
              <a:off x="5646262" y="2580053"/>
              <a:ext cx="249578" cy="69380"/>
            </a:xfrm>
            <a:custGeom>
              <a:avLst/>
              <a:gdLst/>
              <a:ahLst/>
              <a:cxnLst/>
              <a:rect l="l" t="t" r="r" b="b"/>
              <a:pathLst>
                <a:path w="7288" h="2026" extrusionOk="0">
                  <a:moveTo>
                    <a:pt x="3644" y="691"/>
                  </a:moveTo>
                  <a:cubicBezTo>
                    <a:pt x="3906" y="691"/>
                    <a:pt x="4049" y="1001"/>
                    <a:pt x="3858" y="1192"/>
                  </a:cubicBezTo>
                  <a:cubicBezTo>
                    <a:pt x="3797" y="1252"/>
                    <a:pt x="3725" y="1279"/>
                    <a:pt x="3654" y="1279"/>
                  </a:cubicBezTo>
                  <a:cubicBezTo>
                    <a:pt x="3502" y="1279"/>
                    <a:pt x="3358" y="1156"/>
                    <a:pt x="3358" y="977"/>
                  </a:cubicBezTo>
                  <a:cubicBezTo>
                    <a:pt x="3358" y="810"/>
                    <a:pt x="3477" y="691"/>
                    <a:pt x="3644" y="691"/>
                  </a:cubicBezTo>
                  <a:close/>
                  <a:moveTo>
                    <a:pt x="0" y="1"/>
                  </a:moveTo>
                  <a:lnTo>
                    <a:pt x="0" y="501"/>
                  </a:lnTo>
                  <a:cubicBezTo>
                    <a:pt x="0" y="1334"/>
                    <a:pt x="691" y="2025"/>
                    <a:pt x="1548" y="2025"/>
                  </a:cubicBezTo>
                  <a:lnTo>
                    <a:pt x="5763" y="2025"/>
                  </a:lnTo>
                  <a:cubicBezTo>
                    <a:pt x="6597" y="2025"/>
                    <a:pt x="7287" y="1334"/>
                    <a:pt x="7287" y="501"/>
                  </a:cubicBezTo>
                  <a:lnTo>
                    <a:pt x="728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3"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grpSp>
        <p:nvGrpSpPr>
          <p:cNvPr id="105" name="Google Shape;179;p18"/>
          <p:cNvGrpSpPr/>
          <p:nvPr/>
        </p:nvGrpSpPr>
        <p:grpSpPr>
          <a:xfrm>
            <a:off x="11192568" y="6168337"/>
            <a:ext cx="324698" cy="266979"/>
            <a:chOff x="5591756" y="4050672"/>
            <a:chExt cx="367209" cy="339550"/>
          </a:xfrm>
          <a:solidFill>
            <a:schemeClr val="accent6">
              <a:lumMod val="50000"/>
            </a:schemeClr>
          </a:solidFill>
        </p:grpSpPr>
        <p:sp>
          <p:nvSpPr>
            <p:cNvPr id="106"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 name="Google Shape;979;p38"/>
          <p:cNvSpPr/>
          <p:nvPr/>
        </p:nvSpPr>
        <p:spPr>
          <a:xfrm>
            <a:off x="9423186" y="6044994"/>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tx1">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grpSp>
        <p:nvGrpSpPr>
          <p:cNvPr id="100" name="Gráfico 13">
            <a:extLst>
              <a:ext uri="{FF2B5EF4-FFF2-40B4-BE49-F238E27FC236}">
                <a16:creationId xmlns="" xmlns:a16="http://schemas.microsoft.com/office/drawing/2014/main" id="{743FBAA4-75A6-3C65-C872-35126BC9EA2B}"/>
              </a:ext>
            </a:extLst>
          </p:cNvPr>
          <p:cNvGrpSpPr/>
          <p:nvPr/>
        </p:nvGrpSpPr>
        <p:grpSpPr>
          <a:xfrm>
            <a:off x="506068" y="4079822"/>
            <a:ext cx="372165" cy="372304"/>
            <a:chOff x="449204" y="4138938"/>
            <a:chExt cx="415078" cy="415233"/>
          </a:xfrm>
          <a:gradFill>
            <a:gsLst>
              <a:gs pos="0">
                <a:schemeClr val="accent1"/>
              </a:gs>
              <a:gs pos="27000">
                <a:schemeClr val="accent2"/>
              </a:gs>
              <a:gs pos="64000">
                <a:schemeClr val="accent3"/>
              </a:gs>
              <a:gs pos="100000">
                <a:schemeClr val="accent4"/>
              </a:gs>
            </a:gsLst>
            <a:lin ang="5400000" scaled="1"/>
          </a:gradFill>
        </p:grpSpPr>
        <p:sp>
          <p:nvSpPr>
            <p:cNvPr id="102" name="Forma libre: forma 35">
              <a:extLst>
                <a:ext uri="{FF2B5EF4-FFF2-40B4-BE49-F238E27FC236}">
                  <a16:creationId xmlns="" xmlns:a16="http://schemas.microsoft.com/office/drawing/2014/main"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grpFill/>
            <a:ln w="3620" cap="flat">
              <a:noFill/>
              <a:prstDash val="solid"/>
              <a:miter/>
            </a:ln>
          </p:spPr>
          <p:txBody>
            <a:bodyPr rtlCol="0" anchor="ctr"/>
            <a:lstStyle/>
            <a:p>
              <a:endParaRPr lang="es-CO" dirty="0"/>
            </a:p>
          </p:txBody>
        </p:sp>
        <p:sp>
          <p:nvSpPr>
            <p:cNvPr id="113" name="Forma libre: forma 36">
              <a:extLst>
                <a:ext uri="{FF2B5EF4-FFF2-40B4-BE49-F238E27FC236}">
                  <a16:creationId xmlns="" xmlns:a16="http://schemas.microsoft.com/office/drawing/2014/main"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grpFill/>
            <a:ln w="3620" cap="flat">
              <a:noFill/>
              <a:prstDash val="solid"/>
              <a:miter/>
            </a:ln>
          </p:spPr>
          <p:txBody>
            <a:bodyPr rtlCol="0" anchor="ctr"/>
            <a:lstStyle/>
            <a:p>
              <a:endParaRPr lang="es-CO" dirty="0"/>
            </a:p>
          </p:txBody>
        </p:sp>
      </p:grpSp>
    </p:spTree>
    <p:extLst>
      <p:ext uri="{BB962C8B-B14F-4D97-AF65-F5344CB8AC3E}">
        <p14:creationId xmlns:p14="http://schemas.microsoft.com/office/powerpoint/2010/main" val="1404340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5"/>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6"/>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7"/>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3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Oval 40"/>
          <p:cNvSpPr/>
          <p:nvPr/>
        </p:nvSpPr>
        <p:spPr>
          <a:xfrm>
            <a:off x="10524392" y="3455142"/>
            <a:ext cx="814154" cy="6246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4"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5"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6"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7"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8"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10"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11"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12"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13"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sp>
        <p:nvSpPr>
          <p:cNvPr id="17"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18"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19"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20"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grpSp>
        <p:nvGrpSpPr>
          <p:cNvPr id="21"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2"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6"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7"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8"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3"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4"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5"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29"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0"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1"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2"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3" name="Picture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34" name="Picture 3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35" name="Google Shape;170;p18"/>
          <p:cNvGrpSpPr/>
          <p:nvPr/>
        </p:nvGrpSpPr>
        <p:grpSpPr>
          <a:xfrm>
            <a:off x="4397180" y="915029"/>
            <a:ext cx="654313" cy="574464"/>
            <a:chOff x="7151664" y="2287794"/>
            <a:chExt cx="405498" cy="366353"/>
          </a:xfrm>
          <a:solidFill>
            <a:srgbClr val="FF0000"/>
          </a:solidFill>
        </p:grpSpPr>
        <p:sp>
          <p:nvSpPr>
            <p:cNvPr id="36"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5"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46"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7"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8"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pic>
        <p:nvPicPr>
          <p:cNvPr id="49" name="Picture 4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sp>
        <p:nvSpPr>
          <p:cNvPr id="50"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1"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2"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3"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4"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55"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56"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57"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58" name="CuadroTexto 16">
            <a:extLst>
              <a:ext uri="{FF2B5EF4-FFF2-40B4-BE49-F238E27FC236}">
                <a16:creationId xmlns:a16="http://schemas.microsoft.com/office/drawing/2014/main" xmlns="" id="{279D1CFD-1EAA-D11D-50C3-417FCF9A9B5D}"/>
              </a:ext>
            </a:extLst>
          </p:cNvPr>
          <p:cNvSpPr txBox="1"/>
          <p:nvPr/>
        </p:nvSpPr>
        <p:spPr>
          <a:xfrm>
            <a:off x="2254455" y="6462226"/>
            <a:ext cx="2664983" cy="307777"/>
          </a:xfrm>
          <a:prstGeom prst="rect">
            <a:avLst/>
          </a:prstGeom>
          <a:noFill/>
        </p:spPr>
        <p:txBody>
          <a:bodyPr wrap="square" rtlCol="0">
            <a:spAutoFit/>
          </a:bodyPr>
          <a:lstStyle/>
          <a:p>
            <a:r>
              <a:rPr lang="en-US" sz="1400" dirty="0"/>
              <a:t>7</a:t>
            </a:r>
            <a:r>
              <a:rPr lang="en-US" sz="1400" dirty="0" smtClean="0"/>
              <a:t> likes</a:t>
            </a:r>
            <a:endParaRPr lang="en-US" sz="1400" dirty="0"/>
          </a:p>
        </p:txBody>
      </p:sp>
      <p:sp>
        <p:nvSpPr>
          <p:cNvPr id="59"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61" name="TextBox 139">
            <a:extLst>
              <a:ext uri="{FF2B5EF4-FFF2-40B4-BE49-F238E27FC236}">
                <a16:creationId xmlns:a16="http://schemas.microsoft.com/office/drawing/2014/main" xmlns="" id="{27B17CD9-3577-7B32-1487-F1BECF1BA71F}"/>
              </a:ext>
            </a:extLst>
          </p:cNvPr>
          <p:cNvSpPr txBox="1"/>
          <p:nvPr/>
        </p:nvSpPr>
        <p:spPr>
          <a:xfrm>
            <a:off x="2459953" y="1920035"/>
            <a:ext cx="2752656" cy="287983"/>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Inactive user Engagement</a:t>
            </a:r>
          </a:p>
        </p:txBody>
      </p:sp>
      <p:sp>
        <p:nvSpPr>
          <p:cNvPr id="63"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64"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5" name="Google Shape;179;p18"/>
          <p:cNvGrpSpPr/>
          <p:nvPr/>
        </p:nvGrpSpPr>
        <p:grpSpPr>
          <a:xfrm>
            <a:off x="11192568" y="6168337"/>
            <a:ext cx="324698" cy="266979"/>
            <a:chOff x="5591756" y="4050672"/>
            <a:chExt cx="367209" cy="339550"/>
          </a:xfrm>
          <a:solidFill>
            <a:schemeClr val="accent6">
              <a:lumMod val="50000"/>
            </a:schemeClr>
          </a:solidFill>
        </p:grpSpPr>
        <p:sp>
          <p:nvSpPr>
            <p:cNvPr id="66"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72" name="Picture 7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88772" y="2739688"/>
            <a:ext cx="4740477" cy="2376264"/>
          </a:xfrm>
          <a:prstGeom prst="rect">
            <a:avLst/>
          </a:prstGeom>
        </p:spPr>
      </p:pic>
      <p:sp>
        <p:nvSpPr>
          <p:cNvPr id="2" name="Rectangle 1"/>
          <p:cNvSpPr/>
          <p:nvPr/>
        </p:nvSpPr>
        <p:spPr>
          <a:xfrm>
            <a:off x="6763357" y="3182278"/>
            <a:ext cx="4811965" cy="1133974"/>
          </a:xfrm>
          <a:prstGeom prst="rect">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0" name="Rectangle 39"/>
          <p:cNvSpPr/>
          <p:nvPr/>
        </p:nvSpPr>
        <p:spPr>
          <a:xfrm>
            <a:off x="6779288" y="3266911"/>
            <a:ext cx="3745104" cy="923330"/>
          </a:xfrm>
          <a:prstGeom prst="rect">
            <a:avLst/>
          </a:prstGeom>
        </p:spPr>
        <p:txBody>
          <a:bodyPr wrap="square">
            <a:spAutoFit/>
          </a:bodyPr>
          <a:lstStyle/>
          <a:p>
            <a:r>
              <a:rPr lang="en-IN" dirty="0" smtClean="0">
                <a:solidFill>
                  <a:schemeClr val="bg1"/>
                </a:solidFill>
                <a:latin typeface="Bahnschrift" pitchFamily="34" charset="0"/>
              </a:rPr>
              <a:t>Queries to detect the users who have been never posted a single photo on instagram</a:t>
            </a:r>
            <a:endParaRPr lang="en-IN" dirty="0">
              <a:solidFill>
                <a:schemeClr val="bg1"/>
              </a:solidFill>
              <a:latin typeface="Bahnschrift" pitchFamily="34" charset="0"/>
            </a:endParaRPr>
          </a:p>
        </p:txBody>
      </p:sp>
      <p:sp>
        <p:nvSpPr>
          <p:cNvPr id="42" name="Oval 41"/>
          <p:cNvSpPr/>
          <p:nvPr/>
        </p:nvSpPr>
        <p:spPr>
          <a:xfrm>
            <a:off x="10520172" y="3327387"/>
            <a:ext cx="801368" cy="854603"/>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6" name="Google Shape;485;p23"/>
          <p:cNvSpPr/>
          <p:nvPr/>
        </p:nvSpPr>
        <p:spPr>
          <a:xfrm>
            <a:off x="10742434" y="3622720"/>
            <a:ext cx="368429" cy="305100"/>
          </a:xfrm>
          <a:custGeom>
            <a:avLst/>
            <a:gdLst/>
            <a:ahLst/>
            <a:cxnLst/>
            <a:rect l="l" t="t" r="r" b="b"/>
            <a:pathLst>
              <a:path w="61697" h="39146" extrusionOk="0">
                <a:moveTo>
                  <a:pt x="31189" y="5308"/>
                </a:moveTo>
                <a:lnTo>
                  <a:pt x="31524" y="5320"/>
                </a:lnTo>
                <a:lnTo>
                  <a:pt x="31860" y="5342"/>
                </a:lnTo>
                <a:lnTo>
                  <a:pt x="32195" y="5376"/>
                </a:lnTo>
                <a:lnTo>
                  <a:pt x="32519" y="5409"/>
                </a:lnTo>
                <a:lnTo>
                  <a:pt x="32854" y="5454"/>
                </a:lnTo>
                <a:lnTo>
                  <a:pt x="33178" y="5510"/>
                </a:lnTo>
                <a:lnTo>
                  <a:pt x="33491" y="5577"/>
                </a:lnTo>
                <a:lnTo>
                  <a:pt x="33815" y="5644"/>
                </a:lnTo>
                <a:lnTo>
                  <a:pt x="34128" y="5722"/>
                </a:lnTo>
                <a:lnTo>
                  <a:pt x="34441" y="5800"/>
                </a:lnTo>
                <a:lnTo>
                  <a:pt x="34754" y="5901"/>
                </a:lnTo>
                <a:lnTo>
                  <a:pt x="35067" y="6001"/>
                </a:lnTo>
                <a:lnTo>
                  <a:pt x="35368" y="6102"/>
                </a:lnTo>
                <a:lnTo>
                  <a:pt x="35670" y="6214"/>
                </a:lnTo>
                <a:lnTo>
                  <a:pt x="35961" y="6337"/>
                </a:lnTo>
                <a:lnTo>
                  <a:pt x="36262" y="6471"/>
                </a:lnTo>
                <a:lnTo>
                  <a:pt x="36542" y="6605"/>
                </a:lnTo>
                <a:lnTo>
                  <a:pt x="36832" y="6750"/>
                </a:lnTo>
                <a:lnTo>
                  <a:pt x="37112" y="6895"/>
                </a:lnTo>
                <a:lnTo>
                  <a:pt x="37391" y="7052"/>
                </a:lnTo>
                <a:lnTo>
                  <a:pt x="37659" y="7208"/>
                </a:lnTo>
                <a:lnTo>
                  <a:pt x="37939" y="7376"/>
                </a:lnTo>
                <a:lnTo>
                  <a:pt x="38196" y="7555"/>
                </a:lnTo>
                <a:lnTo>
                  <a:pt x="38464" y="7733"/>
                </a:lnTo>
                <a:lnTo>
                  <a:pt x="38710" y="7923"/>
                </a:lnTo>
                <a:lnTo>
                  <a:pt x="38967" y="8113"/>
                </a:lnTo>
                <a:lnTo>
                  <a:pt x="39213" y="8314"/>
                </a:lnTo>
                <a:lnTo>
                  <a:pt x="39458" y="8516"/>
                </a:lnTo>
                <a:lnTo>
                  <a:pt x="39693" y="8728"/>
                </a:lnTo>
                <a:lnTo>
                  <a:pt x="39917" y="8940"/>
                </a:lnTo>
                <a:lnTo>
                  <a:pt x="40151" y="9164"/>
                </a:lnTo>
                <a:lnTo>
                  <a:pt x="40364" y="9387"/>
                </a:lnTo>
                <a:lnTo>
                  <a:pt x="40587" y="9622"/>
                </a:lnTo>
                <a:lnTo>
                  <a:pt x="40788" y="9857"/>
                </a:lnTo>
                <a:lnTo>
                  <a:pt x="41000" y="10091"/>
                </a:lnTo>
                <a:lnTo>
                  <a:pt x="41190" y="10348"/>
                </a:lnTo>
                <a:lnTo>
                  <a:pt x="41392" y="10594"/>
                </a:lnTo>
                <a:lnTo>
                  <a:pt x="41570" y="10851"/>
                </a:lnTo>
                <a:lnTo>
                  <a:pt x="41749" y="11108"/>
                </a:lnTo>
                <a:lnTo>
                  <a:pt x="41928" y="11376"/>
                </a:lnTo>
                <a:lnTo>
                  <a:pt x="42096" y="11645"/>
                </a:lnTo>
                <a:lnTo>
                  <a:pt x="42263" y="11913"/>
                </a:lnTo>
                <a:lnTo>
                  <a:pt x="42408" y="12192"/>
                </a:lnTo>
                <a:lnTo>
                  <a:pt x="42565" y="12472"/>
                </a:lnTo>
                <a:lnTo>
                  <a:pt x="42699" y="12762"/>
                </a:lnTo>
                <a:lnTo>
                  <a:pt x="42844" y="13053"/>
                </a:lnTo>
                <a:lnTo>
                  <a:pt x="42967" y="13343"/>
                </a:lnTo>
                <a:lnTo>
                  <a:pt x="43090" y="13645"/>
                </a:lnTo>
                <a:lnTo>
                  <a:pt x="43202" y="13947"/>
                </a:lnTo>
                <a:lnTo>
                  <a:pt x="43314" y="14248"/>
                </a:lnTo>
                <a:lnTo>
                  <a:pt x="43414" y="14550"/>
                </a:lnTo>
                <a:lnTo>
                  <a:pt x="43504" y="14863"/>
                </a:lnTo>
                <a:lnTo>
                  <a:pt x="43593" y="15176"/>
                </a:lnTo>
                <a:lnTo>
                  <a:pt x="43671" y="15489"/>
                </a:lnTo>
                <a:lnTo>
                  <a:pt x="43738" y="15813"/>
                </a:lnTo>
                <a:lnTo>
                  <a:pt x="43794" y="16137"/>
                </a:lnTo>
                <a:lnTo>
                  <a:pt x="43850" y="16461"/>
                </a:lnTo>
                <a:lnTo>
                  <a:pt x="43895" y="16785"/>
                </a:lnTo>
                <a:lnTo>
                  <a:pt x="43939" y="17120"/>
                </a:lnTo>
                <a:lnTo>
                  <a:pt x="43962" y="17455"/>
                </a:lnTo>
                <a:lnTo>
                  <a:pt x="43984" y="17780"/>
                </a:lnTo>
                <a:lnTo>
                  <a:pt x="43995" y="18126"/>
                </a:lnTo>
                <a:lnTo>
                  <a:pt x="44006" y="18461"/>
                </a:lnTo>
                <a:lnTo>
                  <a:pt x="43995" y="18796"/>
                </a:lnTo>
                <a:lnTo>
                  <a:pt x="43984" y="19132"/>
                </a:lnTo>
                <a:lnTo>
                  <a:pt x="43962" y="19467"/>
                </a:lnTo>
                <a:lnTo>
                  <a:pt x="43939" y="19802"/>
                </a:lnTo>
                <a:lnTo>
                  <a:pt x="43895" y="20137"/>
                </a:lnTo>
                <a:lnTo>
                  <a:pt x="43850" y="20462"/>
                </a:lnTo>
                <a:lnTo>
                  <a:pt x="43794" y="20786"/>
                </a:lnTo>
                <a:lnTo>
                  <a:pt x="43738" y="21110"/>
                </a:lnTo>
                <a:lnTo>
                  <a:pt x="43671" y="21434"/>
                </a:lnTo>
                <a:lnTo>
                  <a:pt x="43593" y="21747"/>
                </a:lnTo>
                <a:lnTo>
                  <a:pt x="43504" y="22060"/>
                </a:lnTo>
                <a:lnTo>
                  <a:pt x="43414" y="22372"/>
                </a:lnTo>
                <a:lnTo>
                  <a:pt x="43314" y="22674"/>
                </a:lnTo>
                <a:lnTo>
                  <a:pt x="43202" y="22987"/>
                </a:lnTo>
                <a:lnTo>
                  <a:pt x="43090" y="23278"/>
                </a:lnTo>
                <a:lnTo>
                  <a:pt x="42967" y="23579"/>
                </a:lnTo>
                <a:lnTo>
                  <a:pt x="42844" y="23870"/>
                </a:lnTo>
                <a:lnTo>
                  <a:pt x="42699" y="24160"/>
                </a:lnTo>
                <a:lnTo>
                  <a:pt x="42565" y="24451"/>
                </a:lnTo>
                <a:lnTo>
                  <a:pt x="42408" y="24730"/>
                </a:lnTo>
                <a:lnTo>
                  <a:pt x="42263" y="25010"/>
                </a:lnTo>
                <a:lnTo>
                  <a:pt x="42096" y="25278"/>
                </a:lnTo>
                <a:lnTo>
                  <a:pt x="41928" y="25546"/>
                </a:lnTo>
                <a:lnTo>
                  <a:pt x="41749" y="25814"/>
                </a:lnTo>
                <a:lnTo>
                  <a:pt x="41570" y="26071"/>
                </a:lnTo>
                <a:lnTo>
                  <a:pt x="41392" y="26328"/>
                </a:lnTo>
                <a:lnTo>
                  <a:pt x="41190" y="26585"/>
                </a:lnTo>
                <a:lnTo>
                  <a:pt x="41000" y="26831"/>
                </a:lnTo>
                <a:lnTo>
                  <a:pt x="40788" y="27066"/>
                </a:lnTo>
                <a:lnTo>
                  <a:pt x="40587" y="27300"/>
                </a:lnTo>
                <a:lnTo>
                  <a:pt x="40364" y="27535"/>
                </a:lnTo>
                <a:lnTo>
                  <a:pt x="40151" y="27759"/>
                </a:lnTo>
                <a:lnTo>
                  <a:pt x="39917" y="27982"/>
                </a:lnTo>
                <a:lnTo>
                  <a:pt x="39693" y="28194"/>
                </a:lnTo>
                <a:lnTo>
                  <a:pt x="39458" y="28407"/>
                </a:lnTo>
                <a:lnTo>
                  <a:pt x="39213" y="28608"/>
                </a:lnTo>
                <a:lnTo>
                  <a:pt x="38967" y="28809"/>
                </a:lnTo>
                <a:lnTo>
                  <a:pt x="38710" y="28999"/>
                </a:lnTo>
                <a:lnTo>
                  <a:pt x="38464" y="29189"/>
                </a:lnTo>
                <a:lnTo>
                  <a:pt x="38196" y="29368"/>
                </a:lnTo>
                <a:lnTo>
                  <a:pt x="37939" y="29547"/>
                </a:lnTo>
                <a:lnTo>
                  <a:pt x="37659" y="29714"/>
                </a:lnTo>
                <a:lnTo>
                  <a:pt x="37391" y="29871"/>
                </a:lnTo>
                <a:lnTo>
                  <a:pt x="37112" y="30027"/>
                </a:lnTo>
                <a:lnTo>
                  <a:pt x="36832" y="30184"/>
                </a:lnTo>
                <a:lnTo>
                  <a:pt x="36542" y="30318"/>
                </a:lnTo>
                <a:lnTo>
                  <a:pt x="36262" y="30452"/>
                </a:lnTo>
                <a:lnTo>
                  <a:pt x="35961" y="30586"/>
                </a:lnTo>
                <a:lnTo>
                  <a:pt x="35670" y="30709"/>
                </a:lnTo>
                <a:lnTo>
                  <a:pt x="35368" y="30821"/>
                </a:lnTo>
                <a:lnTo>
                  <a:pt x="35067" y="30932"/>
                </a:lnTo>
                <a:lnTo>
                  <a:pt x="34754" y="31033"/>
                </a:lnTo>
                <a:lnTo>
                  <a:pt x="34441" y="31122"/>
                </a:lnTo>
                <a:lnTo>
                  <a:pt x="34128" y="31201"/>
                </a:lnTo>
                <a:lnTo>
                  <a:pt x="33815" y="31279"/>
                </a:lnTo>
                <a:lnTo>
                  <a:pt x="33491" y="31357"/>
                </a:lnTo>
                <a:lnTo>
                  <a:pt x="33178" y="31413"/>
                </a:lnTo>
                <a:lnTo>
                  <a:pt x="32854" y="31469"/>
                </a:lnTo>
                <a:lnTo>
                  <a:pt x="32519" y="31513"/>
                </a:lnTo>
                <a:lnTo>
                  <a:pt x="32195" y="31547"/>
                </a:lnTo>
                <a:lnTo>
                  <a:pt x="31860" y="31580"/>
                </a:lnTo>
                <a:lnTo>
                  <a:pt x="31524" y="31603"/>
                </a:lnTo>
                <a:lnTo>
                  <a:pt x="31189" y="31614"/>
                </a:lnTo>
                <a:lnTo>
                  <a:pt x="30843" y="31625"/>
                </a:lnTo>
                <a:lnTo>
                  <a:pt x="30507" y="31614"/>
                </a:lnTo>
                <a:lnTo>
                  <a:pt x="30172" y="31603"/>
                </a:lnTo>
                <a:lnTo>
                  <a:pt x="29837" y="31580"/>
                </a:lnTo>
                <a:lnTo>
                  <a:pt x="29502" y="31547"/>
                </a:lnTo>
                <a:lnTo>
                  <a:pt x="29178" y="31513"/>
                </a:lnTo>
                <a:lnTo>
                  <a:pt x="28842" y="31469"/>
                </a:lnTo>
                <a:lnTo>
                  <a:pt x="28518" y="31413"/>
                </a:lnTo>
                <a:lnTo>
                  <a:pt x="28194" y="31357"/>
                </a:lnTo>
                <a:lnTo>
                  <a:pt x="27881" y="31279"/>
                </a:lnTo>
                <a:lnTo>
                  <a:pt x="27557" y="31201"/>
                </a:lnTo>
                <a:lnTo>
                  <a:pt x="27244" y="31122"/>
                </a:lnTo>
                <a:lnTo>
                  <a:pt x="26943" y="31033"/>
                </a:lnTo>
                <a:lnTo>
                  <a:pt x="26630" y="30932"/>
                </a:lnTo>
                <a:lnTo>
                  <a:pt x="26328" y="30821"/>
                </a:lnTo>
                <a:lnTo>
                  <a:pt x="26026" y="30709"/>
                </a:lnTo>
                <a:lnTo>
                  <a:pt x="25725" y="30586"/>
                </a:lnTo>
                <a:lnTo>
                  <a:pt x="25434" y="30452"/>
                </a:lnTo>
                <a:lnTo>
                  <a:pt x="25143" y="30318"/>
                </a:lnTo>
                <a:lnTo>
                  <a:pt x="24864" y="30184"/>
                </a:lnTo>
                <a:lnTo>
                  <a:pt x="24574" y="30027"/>
                </a:lnTo>
                <a:lnTo>
                  <a:pt x="24305" y="29871"/>
                </a:lnTo>
                <a:lnTo>
                  <a:pt x="24026" y="29714"/>
                </a:lnTo>
                <a:lnTo>
                  <a:pt x="23758" y="29547"/>
                </a:lnTo>
                <a:lnTo>
                  <a:pt x="23490" y="29368"/>
                </a:lnTo>
                <a:lnTo>
                  <a:pt x="23233" y="29189"/>
                </a:lnTo>
                <a:lnTo>
                  <a:pt x="22976" y="28999"/>
                </a:lnTo>
                <a:lnTo>
                  <a:pt x="22730" y="28809"/>
                </a:lnTo>
                <a:lnTo>
                  <a:pt x="22484" y="28608"/>
                </a:lnTo>
                <a:lnTo>
                  <a:pt x="22238" y="28407"/>
                </a:lnTo>
                <a:lnTo>
                  <a:pt x="22003" y="28194"/>
                </a:lnTo>
                <a:lnTo>
                  <a:pt x="21769" y="27982"/>
                </a:lnTo>
                <a:lnTo>
                  <a:pt x="21545" y="27759"/>
                </a:lnTo>
                <a:lnTo>
                  <a:pt x="21322" y="27535"/>
                </a:lnTo>
                <a:lnTo>
                  <a:pt x="21109" y="27300"/>
                </a:lnTo>
                <a:lnTo>
                  <a:pt x="20897" y="27066"/>
                </a:lnTo>
                <a:lnTo>
                  <a:pt x="20696" y="26831"/>
                </a:lnTo>
                <a:lnTo>
                  <a:pt x="20495" y="26585"/>
                </a:lnTo>
                <a:lnTo>
                  <a:pt x="20305" y="26328"/>
                </a:lnTo>
                <a:lnTo>
                  <a:pt x="20115" y="26071"/>
                </a:lnTo>
                <a:lnTo>
                  <a:pt x="19936" y="25814"/>
                </a:lnTo>
                <a:lnTo>
                  <a:pt x="19768" y="25546"/>
                </a:lnTo>
                <a:lnTo>
                  <a:pt x="19601" y="25278"/>
                </a:lnTo>
                <a:lnTo>
                  <a:pt x="19433" y="25010"/>
                </a:lnTo>
                <a:lnTo>
                  <a:pt x="19277" y="24730"/>
                </a:lnTo>
                <a:lnTo>
                  <a:pt x="19131" y="24451"/>
                </a:lnTo>
                <a:lnTo>
                  <a:pt x="18986" y="24160"/>
                </a:lnTo>
                <a:lnTo>
                  <a:pt x="18852" y="23870"/>
                </a:lnTo>
                <a:lnTo>
                  <a:pt x="18718" y="23579"/>
                </a:lnTo>
                <a:lnTo>
                  <a:pt x="18606" y="23278"/>
                </a:lnTo>
                <a:lnTo>
                  <a:pt x="18483" y="22987"/>
                </a:lnTo>
                <a:lnTo>
                  <a:pt x="18383" y="22674"/>
                </a:lnTo>
                <a:lnTo>
                  <a:pt x="18282" y="22372"/>
                </a:lnTo>
                <a:lnTo>
                  <a:pt x="18193" y="22060"/>
                </a:lnTo>
                <a:lnTo>
                  <a:pt x="18103" y="21747"/>
                </a:lnTo>
                <a:lnTo>
                  <a:pt x="18025" y="21434"/>
                </a:lnTo>
                <a:lnTo>
                  <a:pt x="17958" y="21110"/>
                </a:lnTo>
                <a:lnTo>
                  <a:pt x="17891" y="20786"/>
                </a:lnTo>
                <a:lnTo>
                  <a:pt x="17835" y="20462"/>
                </a:lnTo>
                <a:lnTo>
                  <a:pt x="17790" y="20137"/>
                </a:lnTo>
                <a:lnTo>
                  <a:pt x="17757" y="19802"/>
                </a:lnTo>
                <a:lnTo>
                  <a:pt x="17723" y="19467"/>
                </a:lnTo>
                <a:lnTo>
                  <a:pt x="17701" y="19132"/>
                </a:lnTo>
                <a:lnTo>
                  <a:pt x="17690" y="18796"/>
                </a:lnTo>
                <a:lnTo>
                  <a:pt x="17690" y="18461"/>
                </a:lnTo>
                <a:lnTo>
                  <a:pt x="17690" y="18126"/>
                </a:lnTo>
                <a:lnTo>
                  <a:pt x="17701" y="17780"/>
                </a:lnTo>
                <a:lnTo>
                  <a:pt x="17723" y="17455"/>
                </a:lnTo>
                <a:lnTo>
                  <a:pt x="17757" y="17120"/>
                </a:lnTo>
                <a:lnTo>
                  <a:pt x="17790" y="16785"/>
                </a:lnTo>
                <a:lnTo>
                  <a:pt x="17835" y="16461"/>
                </a:lnTo>
                <a:lnTo>
                  <a:pt x="17891" y="16137"/>
                </a:lnTo>
                <a:lnTo>
                  <a:pt x="17958" y="15813"/>
                </a:lnTo>
                <a:lnTo>
                  <a:pt x="18025" y="15489"/>
                </a:lnTo>
                <a:lnTo>
                  <a:pt x="18103" y="15176"/>
                </a:lnTo>
                <a:lnTo>
                  <a:pt x="18193" y="14863"/>
                </a:lnTo>
                <a:lnTo>
                  <a:pt x="18282" y="14550"/>
                </a:lnTo>
                <a:lnTo>
                  <a:pt x="18383" y="14248"/>
                </a:lnTo>
                <a:lnTo>
                  <a:pt x="18483" y="13947"/>
                </a:lnTo>
                <a:lnTo>
                  <a:pt x="18606" y="13645"/>
                </a:lnTo>
                <a:lnTo>
                  <a:pt x="18718" y="13343"/>
                </a:lnTo>
                <a:lnTo>
                  <a:pt x="18852" y="13053"/>
                </a:lnTo>
                <a:lnTo>
                  <a:pt x="18986" y="12762"/>
                </a:lnTo>
                <a:lnTo>
                  <a:pt x="19131" y="12472"/>
                </a:lnTo>
                <a:lnTo>
                  <a:pt x="19277" y="12192"/>
                </a:lnTo>
                <a:lnTo>
                  <a:pt x="19433" y="11913"/>
                </a:lnTo>
                <a:lnTo>
                  <a:pt x="19601" y="11645"/>
                </a:lnTo>
                <a:lnTo>
                  <a:pt x="19768" y="11376"/>
                </a:lnTo>
                <a:lnTo>
                  <a:pt x="19936" y="11108"/>
                </a:lnTo>
                <a:lnTo>
                  <a:pt x="20115" y="10851"/>
                </a:lnTo>
                <a:lnTo>
                  <a:pt x="20305" y="10594"/>
                </a:lnTo>
                <a:lnTo>
                  <a:pt x="20495" y="10348"/>
                </a:lnTo>
                <a:lnTo>
                  <a:pt x="20696" y="10091"/>
                </a:lnTo>
                <a:lnTo>
                  <a:pt x="20897" y="9857"/>
                </a:lnTo>
                <a:lnTo>
                  <a:pt x="21109" y="9622"/>
                </a:lnTo>
                <a:lnTo>
                  <a:pt x="21322" y="9387"/>
                </a:lnTo>
                <a:lnTo>
                  <a:pt x="21545" y="9164"/>
                </a:lnTo>
                <a:lnTo>
                  <a:pt x="21769" y="8940"/>
                </a:lnTo>
                <a:lnTo>
                  <a:pt x="22003" y="8728"/>
                </a:lnTo>
                <a:lnTo>
                  <a:pt x="22238" y="8516"/>
                </a:lnTo>
                <a:lnTo>
                  <a:pt x="22484" y="8314"/>
                </a:lnTo>
                <a:lnTo>
                  <a:pt x="22730" y="8113"/>
                </a:lnTo>
                <a:lnTo>
                  <a:pt x="22976" y="7923"/>
                </a:lnTo>
                <a:lnTo>
                  <a:pt x="23233" y="7733"/>
                </a:lnTo>
                <a:lnTo>
                  <a:pt x="23490" y="7555"/>
                </a:lnTo>
                <a:lnTo>
                  <a:pt x="23758" y="7376"/>
                </a:lnTo>
                <a:lnTo>
                  <a:pt x="24026" y="7208"/>
                </a:lnTo>
                <a:lnTo>
                  <a:pt x="24305" y="7052"/>
                </a:lnTo>
                <a:lnTo>
                  <a:pt x="24574" y="6895"/>
                </a:lnTo>
                <a:lnTo>
                  <a:pt x="24864" y="6750"/>
                </a:lnTo>
                <a:lnTo>
                  <a:pt x="25143" y="6605"/>
                </a:lnTo>
                <a:lnTo>
                  <a:pt x="25434" y="6471"/>
                </a:lnTo>
                <a:lnTo>
                  <a:pt x="25725" y="6337"/>
                </a:lnTo>
                <a:lnTo>
                  <a:pt x="26026" y="6214"/>
                </a:lnTo>
                <a:lnTo>
                  <a:pt x="26328" y="6102"/>
                </a:lnTo>
                <a:lnTo>
                  <a:pt x="26630" y="6001"/>
                </a:lnTo>
                <a:lnTo>
                  <a:pt x="26943" y="5901"/>
                </a:lnTo>
                <a:lnTo>
                  <a:pt x="27244" y="5800"/>
                </a:lnTo>
                <a:lnTo>
                  <a:pt x="27557" y="5722"/>
                </a:lnTo>
                <a:lnTo>
                  <a:pt x="27881" y="5644"/>
                </a:lnTo>
                <a:lnTo>
                  <a:pt x="28194" y="5577"/>
                </a:lnTo>
                <a:lnTo>
                  <a:pt x="28518" y="5510"/>
                </a:lnTo>
                <a:lnTo>
                  <a:pt x="28842" y="5454"/>
                </a:lnTo>
                <a:lnTo>
                  <a:pt x="29178" y="5409"/>
                </a:lnTo>
                <a:lnTo>
                  <a:pt x="29502" y="5376"/>
                </a:lnTo>
                <a:lnTo>
                  <a:pt x="29837" y="5342"/>
                </a:lnTo>
                <a:lnTo>
                  <a:pt x="30172" y="5320"/>
                </a:lnTo>
                <a:lnTo>
                  <a:pt x="30507" y="5308"/>
                </a:lnTo>
                <a:close/>
                <a:moveTo>
                  <a:pt x="5845" y="0"/>
                </a:moveTo>
                <a:lnTo>
                  <a:pt x="5532" y="34"/>
                </a:lnTo>
                <a:lnTo>
                  <a:pt x="5219" y="67"/>
                </a:lnTo>
                <a:lnTo>
                  <a:pt x="4917" y="123"/>
                </a:lnTo>
                <a:lnTo>
                  <a:pt x="4615" y="190"/>
                </a:lnTo>
                <a:lnTo>
                  <a:pt x="4325" y="269"/>
                </a:lnTo>
                <a:lnTo>
                  <a:pt x="4034" y="369"/>
                </a:lnTo>
                <a:lnTo>
                  <a:pt x="3755" y="481"/>
                </a:lnTo>
                <a:lnTo>
                  <a:pt x="3487" y="604"/>
                </a:lnTo>
                <a:lnTo>
                  <a:pt x="3219" y="738"/>
                </a:lnTo>
                <a:lnTo>
                  <a:pt x="2962" y="894"/>
                </a:lnTo>
                <a:lnTo>
                  <a:pt x="2716" y="1051"/>
                </a:lnTo>
                <a:lnTo>
                  <a:pt x="2470" y="1218"/>
                </a:lnTo>
                <a:lnTo>
                  <a:pt x="2235" y="1408"/>
                </a:lnTo>
                <a:lnTo>
                  <a:pt x="2012" y="1598"/>
                </a:lnTo>
                <a:lnTo>
                  <a:pt x="1799" y="1800"/>
                </a:lnTo>
                <a:lnTo>
                  <a:pt x="1598" y="2012"/>
                </a:lnTo>
                <a:lnTo>
                  <a:pt x="1408" y="2235"/>
                </a:lnTo>
                <a:lnTo>
                  <a:pt x="1218" y="2470"/>
                </a:lnTo>
                <a:lnTo>
                  <a:pt x="1051" y="2716"/>
                </a:lnTo>
                <a:lnTo>
                  <a:pt x="883" y="2962"/>
                </a:lnTo>
                <a:lnTo>
                  <a:pt x="738" y="3219"/>
                </a:lnTo>
                <a:lnTo>
                  <a:pt x="604" y="3487"/>
                </a:lnTo>
                <a:lnTo>
                  <a:pt x="481" y="3766"/>
                </a:lnTo>
                <a:lnTo>
                  <a:pt x="369" y="4046"/>
                </a:lnTo>
                <a:lnTo>
                  <a:pt x="268" y="4325"/>
                </a:lnTo>
                <a:lnTo>
                  <a:pt x="190" y="4616"/>
                </a:lnTo>
                <a:lnTo>
                  <a:pt x="123" y="4917"/>
                </a:lnTo>
                <a:lnTo>
                  <a:pt x="67" y="5219"/>
                </a:lnTo>
                <a:lnTo>
                  <a:pt x="34" y="5532"/>
                </a:lnTo>
                <a:lnTo>
                  <a:pt x="0" y="5845"/>
                </a:lnTo>
                <a:lnTo>
                  <a:pt x="0" y="6158"/>
                </a:lnTo>
                <a:lnTo>
                  <a:pt x="0" y="32977"/>
                </a:lnTo>
                <a:lnTo>
                  <a:pt x="0" y="33290"/>
                </a:lnTo>
                <a:lnTo>
                  <a:pt x="34" y="33603"/>
                </a:lnTo>
                <a:lnTo>
                  <a:pt x="67" y="33916"/>
                </a:lnTo>
                <a:lnTo>
                  <a:pt x="123" y="34218"/>
                </a:lnTo>
                <a:lnTo>
                  <a:pt x="190" y="34519"/>
                </a:lnTo>
                <a:lnTo>
                  <a:pt x="268" y="34810"/>
                </a:lnTo>
                <a:lnTo>
                  <a:pt x="369" y="35101"/>
                </a:lnTo>
                <a:lnTo>
                  <a:pt x="481" y="35380"/>
                </a:lnTo>
                <a:lnTo>
                  <a:pt x="604" y="35648"/>
                </a:lnTo>
                <a:lnTo>
                  <a:pt x="738" y="35916"/>
                </a:lnTo>
                <a:lnTo>
                  <a:pt x="883" y="36173"/>
                </a:lnTo>
                <a:lnTo>
                  <a:pt x="1051" y="36419"/>
                </a:lnTo>
                <a:lnTo>
                  <a:pt x="1218" y="36665"/>
                </a:lnTo>
                <a:lnTo>
                  <a:pt x="1408" y="36900"/>
                </a:lnTo>
                <a:lnTo>
                  <a:pt x="1598" y="37123"/>
                </a:lnTo>
                <a:lnTo>
                  <a:pt x="1799" y="37335"/>
                </a:lnTo>
                <a:lnTo>
                  <a:pt x="2012" y="37537"/>
                </a:lnTo>
                <a:lnTo>
                  <a:pt x="2235" y="37738"/>
                </a:lnTo>
                <a:lnTo>
                  <a:pt x="2470" y="37917"/>
                </a:lnTo>
                <a:lnTo>
                  <a:pt x="2716" y="38084"/>
                </a:lnTo>
                <a:lnTo>
                  <a:pt x="2962" y="38252"/>
                </a:lnTo>
                <a:lnTo>
                  <a:pt x="3219" y="38397"/>
                </a:lnTo>
                <a:lnTo>
                  <a:pt x="3487" y="38531"/>
                </a:lnTo>
                <a:lnTo>
                  <a:pt x="3755" y="38654"/>
                </a:lnTo>
                <a:lnTo>
                  <a:pt x="4034" y="38766"/>
                </a:lnTo>
                <a:lnTo>
                  <a:pt x="4325" y="38866"/>
                </a:lnTo>
                <a:lnTo>
                  <a:pt x="4615" y="38945"/>
                </a:lnTo>
                <a:lnTo>
                  <a:pt x="4917" y="39012"/>
                </a:lnTo>
                <a:lnTo>
                  <a:pt x="5219" y="39068"/>
                </a:lnTo>
                <a:lnTo>
                  <a:pt x="5532" y="39112"/>
                </a:lnTo>
                <a:lnTo>
                  <a:pt x="5845" y="39135"/>
                </a:lnTo>
                <a:lnTo>
                  <a:pt x="6158" y="39146"/>
                </a:lnTo>
                <a:lnTo>
                  <a:pt x="55528" y="39146"/>
                </a:lnTo>
                <a:lnTo>
                  <a:pt x="55852" y="39135"/>
                </a:lnTo>
                <a:lnTo>
                  <a:pt x="56165" y="39112"/>
                </a:lnTo>
                <a:lnTo>
                  <a:pt x="56466" y="39068"/>
                </a:lnTo>
                <a:lnTo>
                  <a:pt x="56779" y="39012"/>
                </a:lnTo>
                <a:lnTo>
                  <a:pt x="57070" y="38945"/>
                </a:lnTo>
                <a:lnTo>
                  <a:pt x="57360" y="38866"/>
                </a:lnTo>
                <a:lnTo>
                  <a:pt x="57651" y="38766"/>
                </a:lnTo>
                <a:lnTo>
                  <a:pt x="57930" y="38654"/>
                </a:lnTo>
                <a:lnTo>
                  <a:pt x="58210" y="38531"/>
                </a:lnTo>
                <a:lnTo>
                  <a:pt x="58467" y="38397"/>
                </a:lnTo>
                <a:lnTo>
                  <a:pt x="58735" y="38252"/>
                </a:lnTo>
                <a:lnTo>
                  <a:pt x="58981" y="38084"/>
                </a:lnTo>
                <a:lnTo>
                  <a:pt x="59227" y="37917"/>
                </a:lnTo>
                <a:lnTo>
                  <a:pt x="59450" y="37738"/>
                </a:lnTo>
                <a:lnTo>
                  <a:pt x="59673" y="37537"/>
                </a:lnTo>
                <a:lnTo>
                  <a:pt x="59897" y="37335"/>
                </a:lnTo>
                <a:lnTo>
                  <a:pt x="60098" y="37123"/>
                </a:lnTo>
                <a:lnTo>
                  <a:pt x="60288" y="36900"/>
                </a:lnTo>
                <a:lnTo>
                  <a:pt x="60478" y="36665"/>
                </a:lnTo>
                <a:lnTo>
                  <a:pt x="60646" y="36419"/>
                </a:lnTo>
                <a:lnTo>
                  <a:pt x="60802" y="36173"/>
                </a:lnTo>
                <a:lnTo>
                  <a:pt x="60959" y="35916"/>
                </a:lnTo>
                <a:lnTo>
                  <a:pt x="61093" y="35648"/>
                </a:lnTo>
                <a:lnTo>
                  <a:pt x="61216" y="35380"/>
                </a:lnTo>
                <a:lnTo>
                  <a:pt x="61327" y="35101"/>
                </a:lnTo>
                <a:lnTo>
                  <a:pt x="61417" y="34810"/>
                </a:lnTo>
                <a:lnTo>
                  <a:pt x="61506" y="34519"/>
                </a:lnTo>
                <a:lnTo>
                  <a:pt x="61573" y="34218"/>
                </a:lnTo>
                <a:lnTo>
                  <a:pt x="61629" y="33916"/>
                </a:lnTo>
                <a:lnTo>
                  <a:pt x="61663" y="33603"/>
                </a:lnTo>
                <a:lnTo>
                  <a:pt x="61685" y="33290"/>
                </a:lnTo>
                <a:lnTo>
                  <a:pt x="61696" y="32977"/>
                </a:lnTo>
                <a:lnTo>
                  <a:pt x="61696" y="6158"/>
                </a:lnTo>
                <a:lnTo>
                  <a:pt x="61685" y="5845"/>
                </a:lnTo>
                <a:lnTo>
                  <a:pt x="61663" y="5532"/>
                </a:lnTo>
                <a:lnTo>
                  <a:pt x="61629" y="5219"/>
                </a:lnTo>
                <a:lnTo>
                  <a:pt x="61573" y="4917"/>
                </a:lnTo>
                <a:lnTo>
                  <a:pt x="61506" y="4616"/>
                </a:lnTo>
                <a:lnTo>
                  <a:pt x="61417" y="4325"/>
                </a:lnTo>
                <a:lnTo>
                  <a:pt x="61327" y="4046"/>
                </a:lnTo>
                <a:lnTo>
                  <a:pt x="61216" y="3766"/>
                </a:lnTo>
                <a:lnTo>
                  <a:pt x="61093" y="3487"/>
                </a:lnTo>
                <a:lnTo>
                  <a:pt x="60959" y="3219"/>
                </a:lnTo>
                <a:lnTo>
                  <a:pt x="60802" y="2962"/>
                </a:lnTo>
                <a:lnTo>
                  <a:pt x="60646" y="2716"/>
                </a:lnTo>
                <a:lnTo>
                  <a:pt x="60478" y="2470"/>
                </a:lnTo>
                <a:lnTo>
                  <a:pt x="60288" y="2235"/>
                </a:lnTo>
                <a:lnTo>
                  <a:pt x="60098" y="2012"/>
                </a:lnTo>
                <a:lnTo>
                  <a:pt x="59897" y="1800"/>
                </a:lnTo>
                <a:lnTo>
                  <a:pt x="59673" y="1598"/>
                </a:lnTo>
                <a:lnTo>
                  <a:pt x="59450" y="1408"/>
                </a:lnTo>
                <a:lnTo>
                  <a:pt x="59227" y="1218"/>
                </a:lnTo>
                <a:lnTo>
                  <a:pt x="58981" y="1051"/>
                </a:lnTo>
                <a:lnTo>
                  <a:pt x="58735" y="894"/>
                </a:lnTo>
                <a:lnTo>
                  <a:pt x="58467" y="738"/>
                </a:lnTo>
                <a:lnTo>
                  <a:pt x="58210" y="604"/>
                </a:lnTo>
                <a:lnTo>
                  <a:pt x="57930" y="481"/>
                </a:lnTo>
                <a:lnTo>
                  <a:pt x="57651" y="369"/>
                </a:lnTo>
                <a:lnTo>
                  <a:pt x="57360" y="269"/>
                </a:lnTo>
                <a:lnTo>
                  <a:pt x="57070" y="190"/>
                </a:lnTo>
                <a:lnTo>
                  <a:pt x="56779" y="123"/>
                </a:lnTo>
                <a:lnTo>
                  <a:pt x="56466" y="67"/>
                </a:lnTo>
                <a:lnTo>
                  <a:pt x="56165" y="34"/>
                </a:lnTo>
                <a:lnTo>
                  <a:pt x="55852" y="0"/>
                </a:ln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486;p23"/>
          <p:cNvSpPr/>
          <p:nvPr/>
        </p:nvSpPr>
        <p:spPr>
          <a:xfrm>
            <a:off x="10786644" y="3597619"/>
            <a:ext cx="279090" cy="45719"/>
          </a:xfrm>
          <a:custGeom>
            <a:avLst/>
            <a:gdLst/>
            <a:ahLst/>
            <a:cxnLst/>
            <a:rect l="l" t="t" r="r" b="b"/>
            <a:pathLst>
              <a:path w="33067" h="9186" extrusionOk="0">
                <a:moveTo>
                  <a:pt x="8113" y="0"/>
                </a:moveTo>
                <a:lnTo>
                  <a:pt x="7778" y="11"/>
                </a:lnTo>
                <a:lnTo>
                  <a:pt x="7454" y="45"/>
                </a:lnTo>
                <a:lnTo>
                  <a:pt x="7130" y="101"/>
                </a:lnTo>
                <a:lnTo>
                  <a:pt x="6806" y="179"/>
                </a:lnTo>
                <a:lnTo>
                  <a:pt x="6504" y="268"/>
                </a:lnTo>
                <a:lnTo>
                  <a:pt x="6202" y="391"/>
                </a:lnTo>
                <a:lnTo>
                  <a:pt x="5900" y="525"/>
                </a:lnTo>
                <a:lnTo>
                  <a:pt x="5621" y="671"/>
                </a:lnTo>
                <a:lnTo>
                  <a:pt x="5342" y="850"/>
                </a:lnTo>
                <a:lnTo>
                  <a:pt x="5085" y="1040"/>
                </a:lnTo>
                <a:lnTo>
                  <a:pt x="4828" y="1241"/>
                </a:lnTo>
                <a:lnTo>
                  <a:pt x="4593" y="1464"/>
                </a:lnTo>
                <a:lnTo>
                  <a:pt x="4369" y="1699"/>
                </a:lnTo>
                <a:lnTo>
                  <a:pt x="4168" y="1956"/>
                </a:lnTo>
                <a:lnTo>
                  <a:pt x="3978" y="2224"/>
                </a:lnTo>
                <a:lnTo>
                  <a:pt x="3800" y="2515"/>
                </a:lnTo>
                <a:lnTo>
                  <a:pt x="0" y="9186"/>
                </a:lnTo>
                <a:lnTo>
                  <a:pt x="33066" y="9186"/>
                </a:lnTo>
                <a:lnTo>
                  <a:pt x="29267" y="2515"/>
                </a:lnTo>
                <a:lnTo>
                  <a:pt x="29088" y="2224"/>
                </a:lnTo>
                <a:lnTo>
                  <a:pt x="28898" y="1956"/>
                </a:lnTo>
                <a:lnTo>
                  <a:pt x="28686" y="1699"/>
                </a:lnTo>
                <a:lnTo>
                  <a:pt x="28462" y="1464"/>
                </a:lnTo>
                <a:lnTo>
                  <a:pt x="28228" y="1241"/>
                </a:lnTo>
                <a:lnTo>
                  <a:pt x="27982" y="1040"/>
                </a:lnTo>
                <a:lnTo>
                  <a:pt x="27714" y="850"/>
                </a:lnTo>
                <a:lnTo>
                  <a:pt x="27445" y="671"/>
                </a:lnTo>
                <a:lnTo>
                  <a:pt x="27155" y="525"/>
                </a:lnTo>
                <a:lnTo>
                  <a:pt x="26864" y="391"/>
                </a:lnTo>
                <a:lnTo>
                  <a:pt x="26563" y="268"/>
                </a:lnTo>
                <a:lnTo>
                  <a:pt x="26250" y="179"/>
                </a:lnTo>
                <a:lnTo>
                  <a:pt x="25937" y="101"/>
                </a:lnTo>
                <a:lnTo>
                  <a:pt x="25613" y="45"/>
                </a:lnTo>
                <a:lnTo>
                  <a:pt x="25277" y="11"/>
                </a:lnTo>
                <a:lnTo>
                  <a:pt x="24953" y="0"/>
                </a:ln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Rectangle 59"/>
          <p:cNvSpPr/>
          <p:nvPr/>
        </p:nvSpPr>
        <p:spPr>
          <a:xfrm rot="2292138">
            <a:off x="10483417" y="3732920"/>
            <a:ext cx="896032" cy="32460"/>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0" name="Oval 79"/>
          <p:cNvSpPr/>
          <p:nvPr/>
        </p:nvSpPr>
        <p:spPr>
          <a:xfrm>
            <a:off x="4176482" y="5898286"/>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1" name="Oval 80"/>
          <p:cNvSpPr/>
          <p:nvPr/>
        </p:nvSpPr>
        <p:spPr>
          <a:xfrm>
            <a:off x="4002314" y="5898286"/>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3"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grpSp>
        <p:nvGrpSpPr>
          <p:cNvPr id="77" name="Gráfico 13">
            <a:extLst>
              <a:ext uri="{FF2B5EF4-FFF2-40B4-BE49-F238E27FC236}">
                <a16:creationId xmlns="" xmlns:a16="http://schemas.microsoft.com/office/drawing/2014/main" id="{743FBAA4-75A6-3C65-C872-35126BC9EA2B}"/>
              </a:ext>
            </a:extLst>
          </p:cNvPr>
          <p:cNvGrpSpPr/>
          <p:nvPr/>
        </p:nvGrpSpPr>
        <p:grpSpPr>
          <a:xfrm>
            <a:off x="506068" y="4079822"/>
            <a:ext cx="372165" cy="372304"/>
            <a:chOff x="449204" y="4138938"/>
            <a:chExt cx="415078" cy="415233"/>
          </a:xfrm>
          <a:gradFill>
            <a:gsLst>
              <a:gs pos="0">
                <a:schemeClr val="accent1"/>
              </a:gs>
              <a:gs pos="27000">
                <a:schemeClr val="accent2"/>
              </a:gs>
              <a:gs pos="64000">
                <a:schemeClr val="accent3"/>
              </a:gs>
              <a:gs pos="100000">
                <a:schemeClr val="accent4"/>
              </a:gs>
            </a:gsLst>
            <a:lin ang="5400000" scaled="1"/>
          </a:gradFill>
        </p:grpSpPr>
        <p:sp>
          <p:nvSpPr>
            <p:cNvPr id="79" name="Forma libre: forma 35">
              <a:extLst>
                <a:ext uri="{FF2B5EF4-FFF2-40B4-BE49-F238E27FC236}">
                  <a16:creationId xmlns="" xmlns:a16="http://schemas.microsoft.com/office/drawing/2014/main"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grpFill/>
            <a:ln w="3620" cap="flat">
              <a:noFill/>
              <a:prstDash val="solid"/>
              <a:miter/>
            </a:ln>
          </p:spPr>
          <p:txBody>
            <a:bodyPr rtlCol="0" anchor="ctr"/>
            <a:lstStyle/>
            <a:p>
              <a:endParaRPr lang="es-CO" dirty="0"/>
            </a:p>
          </p:txBody>
        </p:sp>
        <p:sp>
          <p:nvSpPr>
            <p:cNvPr id="82" name="Forma libre: forma 36">
              <a:extLst>
                <a:ext uri="{FF2B5EF4-FFF2-40B4-BE49-F238E27FC236}">
                  <a16:creationId xmlns="" xmlns:a16="http://schemas.microsoft.com/office/drawing/2014/main"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grpFill/>
            <a:ln w="3620" cap="flat">
              <a:noFill/>
              <a:prstDash val="solid"/>
              <a:miter/>
            </a:ln>
          </p:spPr>
          <p:txBody>
            <a:bodyPr rtlCol="0" anchor="ctr"/>
            <a:lstStyle/>
            <a:p>
              <a:endParaRPr lang="es-CO" dirty="0"/>
            </a:p>
          </p:txBody>
        </p:sp>
      </p:grpSp>
      <p:sp>
        <p:nvSpPr>
          <p:cNvPr id="84" name="Google Shape;979;p38"/>
          <p:cNvSpPr/>
          <p:nvPr/>
        </p:nvSpPr>
        <p:spPr>
          <a:xfrm>
            <a:off x="9423186" y="6044994"/>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tx1">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58094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29"/>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0"/>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1"/>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4"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5"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6"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7"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8"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10"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11"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12"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13"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sp>
        <p:nvSpPr>
          <p:cNvPr id="17"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18"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19"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20"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grpSp>
        <p:nvGrpSpPr>
          <p:cNvPr id="21"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2"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6"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7"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8"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3"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4"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5"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29"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0"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1"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2"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3" name="Picture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34" name="Picture 3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35" name="Google Shape;170;p18"/>
          <p:cNvGrpSpPr/>
          <p:nvPr/>
        </p:nvGrpSpPr>
        <p:grpSpPr>
          <a:xfrm>
            <a:off x="4397180" y="915029"/>
            <a:ext cx="654313" cy="574464"/>
            <a:chOff x="7151664" y="2287794"/>
            <a:chExt cx="405498" cy="366353"/>
          </a:xfrm>
          <a:solidFill>
            <a:srgbClr val="FF0000"/>
          </a:solidFill>
        </p:grpSpPr>
        <p:sp>
          <p:nvSpPr>
            <p:cNvPr id="36"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41"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2"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3"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pic>
        <p:nvPicPr>
          <p:cNvPr id="44" name="Picture 4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sp>
        <p:nvSpPr>
          <p:cNvPr id="45"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46"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47"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48"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49"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0"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51"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53"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smtClean="0"/>
              <a:t>7</a:t>
            </a:r>
            <a:r>
              <a:rPr lang="en-US" sz="1400" dirty="0"/>
              <a:t> </a:t>
            </a:r>
            <a:r>
              <a:rPr lang="en-US" sz="1400" dirty="0" smtClean="0"/>
              <a:t>likes</a:t>
            </a:r>
            <a:endParaRPr lang="en-US" sz="1400" dirty="0"/>
          </a:p>
        </p:txBody>
      </p:sp>
      <p:sp>
        <p:nvSpPr>
          <p:cNvPr id="54"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55"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58"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59"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0" name="Google Shape;179;p18"/>
          <p:cNvGrpSpPr/>
          <p:nvPr/>
        </p:nvGrpSpPr>
        <p:grpSpPr>
          <a:xfrm>
            <a:off x="11192568" y="6168337"/>
            <a:ext cx="324698" cy="266979"/>
            <a:chOff x="5591756" y="4050672"/>
            <a:chExt cx="367209" cy="339550"/>
          </a:xfrm>
          <a:solidFill>
            <a:schemeClr val="accent6">
              <a:lumMod val="50000"/>
            </a:schemeClr>
          </a:solidFill>
        </p:grpSpPr>
        <p:sp>
          <p:nvSpPr>
            <p:cNvPr id="61"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7" name="TextBox 139">
            <a:extLst>
              <a:ext uri="{FF2B5EF4-FFF2-40B4-BE49-F238E27FC236}">
                <a16:creationId xmlns:a16="http://schemas.microsoft.com/office/drawing/2014/main" xmlns="" id="{27B17CD9-3577-7B32-1487-F1BECF1BA71F}"/>
              </a:ext>
            </a:extLst>
          </p:cNvPr>
          <p:cNvSpPr txBox="1"/>
          <p:nvPr/>
        </p:nvSpPr>
        <p:spPr>
          <a:xfrm>
            <a:off x="2459953" y="1920035"/>
            <a:ext cx="2752656" cy="287983"/>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Inactive user Engagement</a:t>
            </a:r>
          </a:p>
        </p:txBody>
      </p:sp>
      <p:pic>
        <p:nvPicPr>
          <p:cNvPr id="68" name="Picture 67"/>
          <p:cNvPicPr>
            <a:picLocks noChangeAspect="1"/>
          </p:cNvPicPr>
          <p:nvPr/>
        </p:nvPicPr>
        <p:blipFill rotWithShape="1">
          <a:blip r:embed="rId7">
            <a:extLst>
              <a:ext uri="{28A0092B-C50C-407E-A947-70E740481C1C}">
                <a14:useLocalDpi xmlns:a14="http://schemas.microsoft.com/office/drawing/2010/main" val="0"/>
              </a:ext>
            </a:extLst>
          </a:blip>
          <a:srcRect l="-15370" t="8128" r="15370" b="-8128"/>
          <a:stretch/>
        </p:blipFill>
        <p:spPr>
          <a:xfrm>
            <a:off x="4629755" y="1998902"/>
            <a:ext cx="4680520" cy="4153055"/>
          </a:xfrm>
          <a:prstGeom prst="rect">
            <a:avLst/>
          </a:prstGeom>
        </p:spPr>
      </p:pic>
      <p:pic>
        <p:nvPicPr>
          <p:cNvPr id="69" name="Picture 68"/>
          <p:cNvPicPr>
            <a:picLocks noChangeAspect="1"/>
          </p:cNvPicPr>
          <p:nvPr/>
        </p:nvPicPr>
        <p:blipFill rotWithShape="1">
          <a:blip r:embed="rId8">
            <a:extLst>
              <a:ext uri="{28A0092B-C50C-407E-A947-70E740481C1C}">
                <a14:useLocalDpi xmlns:a14="http://schemas.microsoft.com/office/drawing/2010/main" val="0"/>
              </a:ext>
            </a:extLst>
          </a:blip>
          <a:srcRect l="8602" r="-8602"/>
          <a:stretch/>
        </p:blipFill>
        <p:spPr>
          <a:xfrm>
            <a:off x="9034100" y="3700291"/>
            <a:ext cx="3440343" cy="2121238"/>
          </a:xfrm>
          <a:prstGeom prst="rect">
            <a:avLst/>
          </a:prstGeom>
        </p:spPr>
      </p:pic>
      <p:sp>
        <p:nvSpPr>
          <p:cNvPr id="2" name="Rectangle 1"/>
          <p:cNvSpPr/>
          <p:nvPr/>
        </p:nvSpPr>
        <p:spPr>
          <a:xfrm>
            <a:off x="1567543" y="2526418"/>
            <a:ext cx="3753779" cy="655860"/>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2" name="Rectangle 51"/>
          <p:cNvSpPr/>
          <p:nvPr/>
        </p:nvSpPr>
        <p:spPr>
          <a:xfrm>
            <a:off x="1601347" y="2524823"/>
            <a:ext cx="3255633" cy="523220"/>
          </a:xfrm>
          <a:prstGeom prst="rect">
            <a:avLst/>
          </a:prstGeom>
        </p:spPr>
        <p:txBody>
          <a:bodyPr wrap="square">
            <a:spAutoFit/>
          </a:bodyPr>
          <a:lstStyle/>
          <a:p>
            <a:r>
              <a:rPr lang="en-US" sz="1400" dirty="0">
                <a:solidFill>
                  <a:schemeClr val="bg1"/>
                </a:solidFill>
                <a:latin typeface="Bahnschrift" pitchFamily="34" charset="0"/>
              </a:rPr>
              <a:t>A notable number of users have never posted a photo on </a:t>
            </a:r>
            <a:r>
              <a:rPr lang="en-US" sz="1400" dirty="0" smtClean="0">
                <a:solidFill>
                  <a:schemeClr val="bg1"/>
                </a:solidFill>
                <a:latin typeface="Bahnschrift" pitchFamily="34" charset="0"/>
              </a:rPr>
              <a:t>Instagram</a:t>
            </a:r>
            <a:endParaRPr lang="en-IN" sz="1400" dirty="0">
              <a:solidFill>
                <a:schemeClr val="bg1"/>
              </a:solidFill>
              <a:latin typeface="Bahnschrift" pitchFamily="34" charset="0"/>
            </a:endParaRPr>
          </a:p>
        </p:txBody>
      </p:sp>
      <p:grpSp>
        <p:nvGrpSpPr>
          <p:cNvPr id="71" name="Google Shape;968;p38"/>
          <p:cNvGrpSpPr/>
          <p:nvPr/>
        </p:nvGrpSpPr>
        <p:grpSpPr>
          <a:xfrm>
            <a:off x="4717054" y="2743373"/>
            <a:ext cx="495555" cy="220455"/>
            <a:chOff x="4794075" y="2379856"/>
            <a:chExt cx="367791" cy="179033"/>
          </a:xfrm>
          <a:solidFill>
            <a:schemeClr val="bg1">
              <a:lumMod val="75000"/>
            </a:schemeClr>
          </a:solidFill>
        </p:grpSpPr>
        <p:sp>
          <p:nvSpPr>
            <p:cNvPr id="72" name="Google Shape;969;p38"/>
            <p:cNvSpPr/>
            <p:nvPr/>
          </p:nvSpPr>
          <p:spPr>
            <a:xfrm>
              <a:off x="4794075" y="2411464"/>
              <a:ext cx="121501" cy="146706"/>
            </a:xfrm>
            <a:custGeom>
              <a:avLst/>
              <a:gdLst/>
              <a:ahLst/>
              <a:cxnLst/>
              <a:rect l="l" t="t" r="r" b="b"/>
              <a:pathLst>
                <a:path w="3548" h="4284" extrusionOk="0">
                  <a:moveTo>
                    <a:pt x="2380" y="0"/>
                  </a:moveTo>
                  <a:cubicBezTo>
                    <a:pt x="1797" y="0"/>
                    <a:pt x="1213" y="387"/>
                    <a:pt x="1213" y="1161"/>
                  </a:cubicBezTo>
                  <a:lnTo>
                    <a:pt x="1213" y="1233"/>
                  </a:lnTo>
                  <a:cubicBezTo>
                    <a:pt x="1213" y="1423"/>
                    <a:pt x="1285" y="1637"/>
                    <a:pt x="1404" y="1804"/>
                  </a:cubicBezTo>
                  <a:cubicBezTo>
                    <a:pt x="570" y="2209"/>
                    <a:pt x="23" y="3042"/>
                    <a:pt x="23" y="3971"/>
                  </a:cubicBezTo>
                  <a:cubicBezTo>
                    <a:pt x="0" y="4127"/>
                    <a:pt x="124" y="4283"/>
                    <a:pt x="296" y="4283"/>
                  </a:cubicBezTo>
                  <a:cubicBezTo>
                    <a:pt x="308" y="4283"/>
                    <a:pt x="320" y="4282"/>
                    <a:pt x="332" y="4281"/>
                  </a:cubicBezTo>
                  <a:lnTo>
                    <a:pt x="2190" y="4281"/>
                  </a:lnTo>
                  <a:cubicBezTo>
                    <a:pt x="2166" y="4186"/>
                    <a:pt x="2142" y="4090"/>
                    <a:pt x="2142" y="3995"/>
                  </a:cubicBezTo>
                  <a:cubicBezTo>
                    <a:pt x="2166" y="3233"/>
                    <a:pt x="2428" y="2519"/>
                    <a:pt x="2904" y="1947"/>
                  </a:cubicBezTo>
                  <a:cubicBezTo>
                    <a:pt x="3095" y="1709"/>
                    <a:pt x="3309" y="1518"/>
                    <a:pt x="3547" y="1352"/>
                  </a:cubicBezTo>
                  <a:lnTo>
                    <a:pt x="3547" y="1233"/>
                  </a:lnTo>
                  <a:lnTo>
                    <a:pt x="3547" y="1161"/>
                  </a:lnTo>
                  <a:cubicBezTo>
                    <a:pt x="3547" y="387"/>
                    <a:pt x="2964" y="0"/>
                    <a:pt x="23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970;p38"/>
            <p:cNvSpPr/>
            <p:nvPr/>
          </p:nvSpPr>
          <p:spPr>
            <a:xfrm>
              <a:off x="5039509" y="2411670"/>
              <a:ext cx="122357" cy="147219"/>
            </a:xfrm>
            <a:custGeom>
              <a:avLst/>
              <a:gdLst/>
              <a:ahLst/>
              <a:cxnLst/>
              <a:rect l="l" t="t" r="r" b="b"/>
              <a:pathLst>
                <a:path w="3573" h="4299" extrusionOk="0">
                  <a:moveTo>
                    <a:pt x="1167" y="0"/>
                  </a:moveTo>
                  <a:cubicBezTo>
                    <a:pt x="584" y="0"/>
                    <a:pt x="0" y="393"/>
                    <a:pt x="0" y="1179"/>
                  </a:cubicBezTo>
                  <a:lnTo>
                    <a:pt x="0" y="1227"/>
                  </a:lnTo>
                  <a:lnTo>
                    <a:pt x="0" y="1346"/>
                  </a:lnTo>
                  <a:cubicBezTo>
                    <a:pt x="238" y="1512"/>
                    <a:pt x="453" y="1703"/>
                    <a:pt x="643" y="1941"/>
                  </a:cubicBezTo>
                  <a:lnTo>
                    <a:pt x="667" y="1917"/>
                  </a:lnTo>
                  <a:cubicBezTo>
                    <a:pt x="1143" y="2489"/>
                    <a:pt x="1405" y="3227"/>
                    <a:pt x="1429" y="3965"/>
                  </a:cubicBezTo>
                  <a:cubicBezTo>
                    <a:pt x="1429" y="4084"/>
                    <a:pt x="1405" y="4180"/>
                    <a:pt x="1381" y="4299"/>
                  </a:cubicBezTo>
                  <a:lnTo>
                    <a:pt x="3263" y="4299"/>
                  </a:lnTo>
                  <a:cubicBezTo>
                    <a:pt x="3429" y="4275"/>
                    <a:pt x="3572" y="4132"/>
                    <a:pt x="3572" y="3965"/>
                  </a:cubicBezTo>
                  <a:cubicBezTo>
                    <a:pt x="3548" y="3036"/>
                    <a:pt x="3001" y="2203"/>
                    <a:pt x="2143" y="1798"/>
                  </a:cubicBezTo>
                  <a:cubicBezTo>
                    <a:pt x="2262" y="1631"/>
                    <a:pt x="2334" y="1441"/>
                    <a:pt x="2334" y="1227"/>
                  </a:cubicBezTo>
                  <a:lnTo>
                    <a:pt x="2334" y="1179"/>
                  </a:lnTo>
                  <a:cubicBezTo>
                    <a:pt x="2334" y="393"/>
                    <a:pt x="1750" y="0"/>
                    <a:pt x="1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971;p38"/>
            <p:cNvSpPr/>
            <p:nvPr/>
          </p:nvSpPr>
          <p:spPr>
            <a:xfrm>
              <a:off x="4888625" y="2379856"/>
              <a:ext cx="178622" cy="179033"/>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5" name="Rectangle 74"/>
          <p:cNvSpPr/>
          <p:nvPr/>
        </p:nvSpPr>
        <p:spPr>
          <a:xfrm>
            <a:off x="1762343" y="3287477"/>
            <a:ext cx="3338807" cy="502756"/>
          </a:xfrm>
          <a:prstGeom prst="rect">
            <a:avLst/>
          </a:prstGeom>
          <a:solidFill>
            <a:srgbClr val="E6514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6" name="Rectangle 75"/>
          <p:cNvSpPr/>
          <p:nvPr/>
        </p:nvSpPr>
        <p:spPr>
          <a:xfrm>
            <a:off x="1808303" y="3392514"/>
            <a:ext cx="3255633" cy="307777"/>
          </a:xfrm>
          <a:prstGeom prst="rect">
            <a:avLst/>
          </a:prstGeom>
        </p:spPr>
        <p:txBody>
          <a:bodyPr wrap="square">
            <a:spAutoFit/>
          </a:bodyPr>
          <a:lstStyle/>
          <a:p>
            <a:r>
              <a:rPr lang="en-IN" sz="1400" dirty="0" smtClean="0">
                <a:solidFill>
                  <a:schemeClr val="bg1"/>
                </a:solidFill>
                <a:latin typeface="Arial Black" pitchFamily="34" charset="0"/>
              </a:rPr>
              <a:t>        ENCOURAGE TO POST</a:t>
            </a:r>
            <a:endParaRPr lang="en-IN" sz="1400" dirty="0">
              <a:solidFill>
                <a:schemeClr val="bg1"/>
              </a:solidFill>
              <a:latin typeface="Arial Black" pitchFamily="34" charset="0"/>
            </a:endParaRPr>
          </a:p>
        </p:txBody>
      </p:sp>
      <p:sp>
        <p:nvSpPr>
          <p:cNvPr id="78" name="Oval 77"/>
          <p:cNvSpPr/>
          <p:nvPr/>
        </p:nvSpPr>
        <p:spPr>
          <a:xfrm>
            <a:off x="2391111" y="3901261"/>
            <a:ext cx="555030" cy="541135"/>
          </a:xfrm>
          <a:prstGeom prst="ellipse">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79" name="Oval 78"/>
          <p:cNvSpPr/>
          <p:nvPr/>
        </p:nvSpPr>
        <p:spPr>
          <a:xfrm>
            <a:off x="2398371" y="4532623"/>
            <a:ext cx="555030" cy="541135"/>
          </a:xfrm>
          <a:prstGeom prst="ellipse">
            <a:avLst/>
          </a:prstGeom>
          <a:solidFill>
            <a:srgbClr val="A1F50B"/>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2</a:t>
            </a:r>
            <a:endParaRPr lang="en-IN" dirty="0"/>
          </a:p>
        </p:txBody>
      </p:sp>
      <p:sp>
        <p:nvSpPr>
          <p:cNvPr id="80" name="TextBox 139">
            <a:extLst>
              <a:ext uri="{FF2B5EF4-FFF2-40B4-BE49-F238E27FC236}">
                <a16:creationId xmlns:a16="http://schemas.microsoft.com/office/drawing/2014/main" xmlns="" id="{27B17CD9-3577-7B32-1487-F1BECF1BA71F}"/>
              </a:ext>
            </a:extLst>
          </p:cNvPr>
          <p:cNvSpPr txBox="1"/>
          <p:nvPr/>
        </p:nvSpPr>
        <p:spPr>
          <a:xfrm>
            <a:off x="2821177" y="4678969"/>
            <a:ext cx="2467207" cy="307777"/>
          </a:xfrm>
          <a:prstGeom prst="rect">
            <a:avLst/>
          </a:prstGeom>
          <a:noFill/>
        </p:spPr>
        <p:txBody>
          <a:bodyPr wrap="square" rtlCol="0">
            <a:spAutoFit/>
          </a:bodyPr>
          <a:lstStyle/>
          <a:p>
            <a:pPr algn="ctr"/>
            <a:r>
              <a:rPr lang="en-US" sz="1400" dirty="0">
                <a:latin typeface="Bahnschrift" pitchFamily="34" charset="0"/>
              </a:rPr>
              <a:t>new feature </a:t>
            </a:r>
            <a:r>
              <a:rPr lang="en-US" sz="1400" dirty="0" smtClean="0">
                <a:latin typeface="Bahnschrift" pitchFamily="34" charset="0"/>
              </a:rPr>
              <a:t>incentives</a:t>
            </a:r>
            <a:endParaRPr lang="en-US" sz="1400" dirty="0">
              <a:latin typeface="Bahnschrift" pitchFamily="34" charset="0"/>
            </a:endParaRPr>
          </a:p>
        </p:txBody>
      </p:sp>
      <p:sp>
        <p:nvSpPr>
          <p:cNvPr id="82" name="Oval 81"/>
          <p:cNvSpPr/>
          <p:nvPr/>
        </p:nvSpPr>
        <p:spPr>
          <a:xfrm>
            <a:off x="2405631" y="5149471"/>
            <a:ext cx="555030" cy="541135"/>
          </a:xfrm>
          <a:prstGeom prst="ellipse">
            <a:avLst/>
          </a:prstGeom>
          <a:solidFill>
            <a:schemeClr val="bg2">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3</a:t>
            </a:r>
            <a:endParaRPr lang="en-IN" dirty="0"/>
          </a:p>
        </p:txBody>
      </p:sp>
      <p:sp>
        <p:nvSpPr>
          <p:cNvPr id="84" name="TextBox 139">
            <a:extLst>
              <a:ext uri="{FF2B5EF4-FFF2-40B4-BE49-F238E27FC236}">
                <a16:creationId xmlns:a16="http://schemas.microsoft.com/office/drawing/2014/main" xmlns="" id="{27B17CD9-3577-7B32-1487-F1BECF1BA71F}"/>
              </a:ext>
            </a:extLst>
          </p:cNvPr>
          <p:cNvSpPr txBox="1"/>
          <p:nvPr/>
        </p:nvSpPr>
        <p:spPr>
          <a:xfrm>
            <a:off x="2610727" y="5324845"/>
            <a:ext cx="2467207" cy="307777"/>
          </a:xfrm>
          <a:prstGeom prst="rect">
            <a:avLst/>
          </a:prstGeom>
          <a:noFill/>
        </p:spPr>
        <p:txBody>
          <a:bodyPr wrap="square" rtlCol="0">
            <a:spAutoFit/>
          </a:bodyPr>
          <a:lstStyle/>
          <a:p>
            <a:pPr algn="ctr"/>
            <a:r>
              <a:rPr lang="en-US" sz="1400" dirty="0" smtClean="0">
                <a:latin typeface="Bahnschrift" pitchFamily="34" charset="0"/>
              </a:rPr>
              <a:t>Market Campaign</a:t>
            </a:r>
            <a:endParaRPr lang="en-US" sz="1400" dirty="0">
              <a:latin typeface="Bahnschrift" pitchFamily="34" charset="0"/>
            </a:endParaRPr>
          </a:p>
        </p:txBody>
      </p:sp>
      <p:sp>
        <p:nvSpPr>
          <p:cNvPr id="85" name="TextBox 139">
            <a:extLst>
              <a:ext uri="{FF2B5EF4-FFF2-40B4-BE49-F238E27FC236}">
                <a16:creationId xmlns:a16="http://schemas.microsoft.com/office/drawing/2014/main" xmlns="" id="{27B17CD9-3577-7B32-1487-F1BECF1BA71F}"/>
              </a:ext>
            </a:extLst>
          </p:cNvPr>
          <p:cNvSpPr txBox="1"/>
          <p:nvPr/>
        </p:nvSpPr>
        <p:spPr>
          <a:xfrm>
            <a:off x="3031633" y="4062127"/>
            <a:ext cx="2467207" cy="307777"/>
          </a:xfrm>
          <a:prstGeom prst="rect">
            <a:avLst/>
          </a:prstGeom>
          <a:noFill/>
        </p:spPr>
        <p:txBody>
          <a:bodyPr wrap="square" rtlCol="0">
            <a:spAutoFit/>
          </a:bodyPr>
          <a:lstStyle/>
          <a:p>
            <a:pPr algn="ctr"/>
            <a:r>
              <a:rPr lang="en-US" sz="1400" dirty="0" smtClean="0">
                <a:latin typeface="Bahnschrift" pitchFamily="34" charset="0"/>
              </a:rPr>
              <a:t>Sending Promotional Emails</a:t>
            </a:r>
            <a:endParaRPr lang="en-US" sz="1400" dirty="0">
              <a:latin typeface="Bahnschrift" pitchFamily="34" charset="0"/>
            </a:endParaRPr>
          </a:p>
        </p:txBody>
      </p:sp>
      <p:sp>
        <p:nvSpPr>
          <p:cNvPr id="86" name="Oval 85"/>
          <p:cNvSpPr/>
          <p:nvPr/>
        </p:nvSpPr>
        <p:spPr>
          <a:xfrm>
            <a:off x="4002314" y="5898286"/>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9" name="Oval 88"/>
          <p:cNvSpPr/>
          <p:nvPr/>
        </p:nvSpPr>
        <p:spPr>
          <a:xfrm>
            <a:off x="4176482" y="5898286"/>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0"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grpSp>
        <p:nvGrpSpPr>
          <p:cNvPr id="87" name="Gráfico 13">
            <a:extLst>
              <a:ext uri="{FF2B5EF4-FFF2-40B4-BE49-F238E27FC236}">
                <a16:creationId xmlns="" xmlns:a16="http://schemas.microsoft.com/office/drawing/2014/main" id="{743FBAA4-75A6-3C65-C872-35126BC9EA2B}"/>
              </a:ext>
            </a:extLst>
          </p:cNvPr>
          <p:cNvGrpSpPr/>
          <p:nvPr/>
        </p:nvGrpSpPr>
        <p:grpSpPr>
          <a:xfrm>
            <a:off x="506068" y="4079822"/>
            <a:ext cx="372165" cy="372304"/>
            <a:chOff x="449204" y="4138938"/>
            <a:chExt cx="415078" cy="415233"/>
          </a:xfrm>
          <a:gradFill>
            <a:gsLst>
              <a:gs pos="0">
                <a:schemeClr val="accent1"/>
              </a:gs>
              <a:gs pos="27000">
                <a:schemeClr val="accent2"/>
              </a:gs>
              <a:gs pos="64000">
                <a:schemeClr val="accent3"/>
              </a:gs>
              <a:gs pos="100000">
                <a:schemeClr val="accent4"/>
              </a:gs>
            </a:gsLst>
            <a:lin ang="5400000" scaled="1"/>
          </a:gradFill>
        </p:grpSpPr>
        <p:sp>
          <p:nvSpPr>
            <p:cNvPr id="88" name="Forma libre: forma 35">
              <a:extLst>
                <a:ext uri="{FF2B5EF4-FFF2-40B4-BE49-F238E27FC236}">
                  <a16:creationId xmlns="" xmlns:a16="http://schemas.microsoft.com/office/drawing/2014/main"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grpFill/>
            <a:ln w="3620" cap="flat">
              <a:noFill/>
              <a:prstDash val="solid"/>
              <a:miter/>
            </a:ln>
          </p:spPr>
          <p:txBody>
            <a:bodyPr rtlCol="0" anchor="ctr"/>
            <a:lstStyle/>
            <a:p>
              <a:endParaRPr lang="es-CO" dirty="0"/>
            </a:p>
          </p:txBody>
        </p:sp>
        <p:sp>
          <p:nvSpPr>
            <p:cNvPr id="91" name="Forma libre: forma 36">
              <a:extLst>
                <a:ext uri="{FF2B5EF4-FFF2-40B4-BE49-F238E27FC236}">
                  <a16:creationId xmlns="" xmlns:a16="http://schemas.microsoft.com/office/drawing/2014/main"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grpFill/>
            <a:ln w="3620" cap="flat">
              <a:noFill/>
              <a:prstDash val="solid"/>
              <a:miter/>
            </a:ln>
          </p:spPr>
          <p:txBody>
            <a:bodyPr rtlCol="0" anchor="ctr"/>
            <a:lstStyle/>
            <a:p>
              <a:endParaRPr lang="es-CO" dirty="0"/>
            </a:p>
          </p:txBody>
        </p:sp>
      </p:grpSp>
      <p:sp>
        <p:nvSpPr>
          <p:cNvPr id="92" name="Google Shape;979;p38"/>
          <p:cNvSpPr/>
          <p:nvPr/>
        </p:nvSpPr>
        <p:spPr>
          <a:xfrm>
            <a:off x="9423186" y="6044994"/>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tx1">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24783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29"/>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0"/>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1"/>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4"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5"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6"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7"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8"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10"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11"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12"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13"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14"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15"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16"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grpSp>
        <p:nvGrpSpPr>
          <p:cNvPr id="18"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19"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20"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grpSp>
        <p:nvGrpSpPr>
          <p:cNvPr id="21"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2"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6"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7"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8"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3"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4"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5"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29"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30"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31"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2" name="Picture 3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sp>
        <p:nvSpPr>
          <p:cNvPr id="33"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4"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5"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6" name="Picture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grpSp>
        <p:nvGrpSpPr>
          <p:cNvPr id="37" name="Google Shape;170;p18"/>
          <p:cNvGrpSpPr/>
          <p:nvPr/>
        </p:nvGrpSpPr>
        <p:grpSpPr>
          <a:xfrm>
            <a:off x="4397180" y="915029"/>
            <a:ext cx="654313" cy="574464"/>
            <a:chOff x="7151664" y="2287794"/>
            <a:chExt cx="405498" cy="366353"/>
          </a:xfrm>
          <a:solidFill>
            <a:srgbClr val="FF0000"/>
          </a:solidFill>
        </p:grpSpPr>
        <p:sp>
          <p:nvSpPr>
            <p:cNvPr id="38"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3"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4"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45"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46"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47"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48"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49"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0"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1"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2"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53" name="Google Shape;179;p18"/>
          <p:cNvGrpSpPr/>
          <p:nvPr/>
        </p:nvGrpSpPr>
        <p:grpSpPr>
          <a:xfrm>
            <a:off x="11192568" y="6168337"/>
            <a:ext cx="324698" cy="266979"/>
            <a:chOff x="5591756" y="4050672"/>
            <a:chExt cx="367209" cy="339550"/>
          </a:xfrm>
          <a:solidFill>
            <a:schemeClr val="accent6">
              <a:lumMod val="50000"/>
            </a:schemeClr>
          </a:solidFill>
        </p:grpSpPr>
        <p:sp>
          <p:nvSpPr>
            <p:cNvPr id="54"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0"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67" name="TextBox 139">
            <a:extLst>
              <a:ext uri="{FF2B5EF4-FFF2-40B4-BE49-F238E27FC236}">
                <a16:creationId xmlns:a16="http://schemas.microsoft.com/office/drawing/2014/main" xmlns="" id="{27B17CD9-3577-7B32-1487-F1BECF1BA71F}"/>
              </a:ext>
            </a:extLst>
          </p:cNvPr>
          <p:cNvSpPr txBox="1"/>
          <p:nvPr/>
        </p:nvSpPr>
        <p:spPr>
          <a:xfrm>
            <a:off x="2561551" y="1920035"/>
            <a:ext cx="2752656"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Contest Winner Declaration</a:t>
            </a:r>
          </a:p>
        </p:txBody>
      </p:sp>
      <p:pic>
        <p:nvPicPr>
          <p:cNvPr id="68" name="Picture 6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grpSp>
        <p:nvGrpSpPr>
          <p:cNvPr id="69" name="Google Shape;449;p23"/>
          <p:cNvGrpSpPr/>
          <p:nvPr/>
        </p:nvGrpSpPr>
        <p:grpSpPr>
          <a:xfrm>
            <a:off x="9461873" y="1830686"/>
            <a:ext cx="2340554" cy="3334672"/>
            <a:chOff x="864900" y="1051175"/>
            <a:chExt cx="2432544" cy="3678716"/>
          </a:xfrm>
        </p:grpSpPr>
        <p:sp>
          <p:nvSpPr>
            <p:cNvPr id="70" name="Google Shape;450;p23"/>
            <p:cNvSpPr/>
            <p:nvPr/>
          </p:nvSpPr>
          <p:spPr>
            <a:xfrm>
              <a:off x="864900" y="1063323"/>
              <a:ext cx="2432544" cy="3613732"/>
            </a:xfrm>
            <a:custGeom>
              <a:avLst/>
              <a:gdLst/>
              <a:ahLst/>
              <a:cxnLst/>
              <a:rect l="l" t="t" r="r" b="b"/>
              <a:pathLst>
                <a:path w="138567" h="205852" extrusionOk="0">
                  <a:moveTo>
                    <a:pt x="0" y="1"/>
                  </a:moveTo>
                  <a:lnTo>
                    <a:pt x="0" y="205852"/>
                  </a:lnTo>
                  <a:lnTo>
                    <a:pt x="138567" y="205852"/>
                  </a:lnTo>
                  <a:lnTo>
                    <a:pt x="1385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451;p23"/>
            <p:cNvSpPr/>
            <p:nvPr/>
          </p:nvSpPr>
          <p:spPr>
            <a:xfrm>
              <a:off x="864900" y="1402915"/>
              <a:ext cx="2432544" cy="2443358"/>
            </a:xfrm>
            <a:custGeom>
              <a:avLst/>
              <a:gdLst/>
              <a:ahLst/>
              <a:cxnLst/>
              <a:rect l="l" t="t" r="r" b="b"/>
              <a:pathLst>
                <a:path w="138567" h="139183" extrusionOk="0">
                  <a:moveTo>
                    <a:pt x="0" y="0"/>
                  </a:moveTo>
                  <a:lnTo>
                    <a:pt x="0" y="139183"/>
                  </a:lnTo>
                  <a:lnTo>
                    <a:pt x="138567" y="139183"/>
                  </a:lnTo>
                  <a:lnTo>
                    <a:pt x="138567"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452;p23"/>
            <p:cNvSpPr/>
            <p:nvPr/>
          </p:nvSpPr>
          <p:spPr>
            <a:xfrm>
              <a:off x="864900" y="1051175"/>
              <a:ext cx="2432544" cy="354892"/>
            </a:xfrm>
            <a:custGeom>
              <a:avLst/>
              <a:gdLst/>
              <a:ahLst/>
              <a:cxnLst/>
              <a:rect l="l" t="t" r="r" b="b"/>
              <a:pathLst>
                <a:path w="138567" h="20216" extrusionOk="0">
                  <a:moveTo>
                    <a:pt x="0" y="0"/>
                  </a:moveTo>
                  <a:lnTo>
                    <a:pt x="0" y="20215"/>
                  </a:lnTo>
                  <a:lnTo>
                    <a:pt x="138567" y="20215"/>
                  </a:lnTo>
                  <a:lnTo>
                    <a:pt x="138567" y="0"/>
                  </a:ln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453;p23"/>
            <p:cNvSpPr/>
            <p:nvPr/>
          </p:nvSpPr>
          <p:spPr>
            <a:xfrm>
              <a:off x="864900" y="3841608"/>
              <a:ext cx="2432544" cy="888283"/>
            </a:xfrm>
            <a:custGeom>
              <a:avLst/>
              <a:gdLst/>
              <a:ahLst/>
              <a:cxnLst/>
              <a:rect l="l" t="t" r="r" b="b"/>
              <a:pathLst>
                <a:path w="138567" h="50600" extrusionOk="0">
                  <a:moveTo>
                    <a:pt x="0" y="0"/>
                  </a:moveTo>
                  <a:lnTo>
                    <a:pt x="0" y="50600"/>
                  </a:lnTo>
                  <a:lnTo>
                    <a:pt x="138567" y="50600"/>
                  </a:lnTo>
                  <a:lnTo>
                    <a:pt x="138567" y="0"/>
                  </a:ln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454;p23"/>
            <p:cNvSpPr/>
            <p:nvPr/>
          </p:nvSpPr>
          <p:spPr>
            <a:xfrm>
              <a:off x="1258386" y="1190881"/>
              <a:ext cx="305633" cy="59687"/>
            </a:xfrm>
            <a:custGeom>
              <a:avLst/>
              <a:gdLst/>
              <a:ahLst/>
              <a:cxnLst/>
              <a:rect l="l" t="t" r="r" b="b"/>
              <a:pathLst>
                <a:path w="17410" h="3400" extrusionOk="0">
                  <a:moveTo>
                    <a:pt x="16357" y="338"/>
                  </a:moveTo>
                  <a:cubicBezTo>
                    <a:pt x="16553" y="338"/>
                    <a:pt x="16710" y="403"/>
                    <a:pt x="16829" y="532"/>
                  </a:cubicBezTo>
                  <a:cubicBezTo>
                    <a:pt x="16948" y="662"/>
                    <a:pt x="17009" y="836"/>
                    <a:pt x="17012" y="1053"/>
                  </a:cubicBezTo>
                  <a:lnTo>
                    <a:pt x="15594" y="1055"/>
                  </a:lnTo>
                  <a:cubicBezTo>
                    <a:pt x="15615" y="828"/>
                    <a:pt x="15691" y="651"/>
                    <a:pt x="15825" y="526"/>
                  </a:cubicBezTo>
                  <a:cubicBezTo>
                    <a:pt x="15958" y="401"/>
                    <a:pt x="16135" y="338"/>
                    <a:pt x="16357" y="338"/>
                  </a:cubicBezTo>
                  <a:close/>
                  <a:moveTo>
                    <a:pt x="3841" y="338"/>
                  </a:moveTo>
                  <a:cubicBezTo>
                    <a:pt x="4053" y="338"/>
                    <a:pt x="4221" y="422"/>
                    <a:pt x="4345" y="590"/>
                  </a:cubicBezTo>
                  <a:cubicBezTo>
                    <a:pt x="4469" y="758"/>
                    <a:pt x="4531" y="985"/>
                    <a:pt x="4531" y="1271"/>
                  </a:cubicBezTo>
                  <a:cubicBezTo>
                    <a:pt x="4531" y="1560"/>
                    <a:pt x="4469" y="1787"/>
                    <a:pt x="4345" y="1954"/>
                  </a:cubicBezTo>
                  <a:cubicBezTo>
                    <a:pt x="4221" y="2121"/>
                    <a:pt x="4053" y="2205"/>
                    <a:pt x="3841" y="2205"/>
                  </a:cubicBezTo>
                  <a:cubicBezTo>
                    <a:pt x="3627" y="2205"/>
                    <a:pt x="3458" y="2122"/>
                    <a:pt x="3335" y="1955"/>
                  </a:cubicBezTo>
                  <a:cubicBezTo>
                    <a:pt x="3211" y="1789"/>
                    <a:pt x="3150" y="1561"/>
                    <a:pt x="3150" y="1271"/>
                  </a:cubicBezTo>
                  <a:cubicBezTo>
                    <a:pt x="3150" y="982"/>
                    <a:pt x="3212" y="754"/>
                    <a:pt x="3336" y="588"/>
                  </a:cubicBezTo>
                  <a:cubicBezTo>
                    <a:pt x="3460" y="421"/>
                    <a:pt x="3628" y="338"/>
                    <a:pt x="3841" y="338"/>
                  </a:cubicBezTo>
                  <a:close/>
                  <a:moveTo>
                    <a:pt x="9613" y="1"/>
                  </a:moveTo>
                  <a:cubicBezTo>
                    <a:pt x="9421" y="1"/>
                    <a:pt x="9258" y="37"/>
                    <a:pt x="9124" y="108"/>
                  </a:cubicBezTo>
                  <a:cubicBezTo>
                    <a:pt x="8990" y="179"/>
                    <a:pt x="8882" y="288"/>
                    <a:pt x="8798" y="435"/>
                  </a:cubicBezTo>
                  <a:lnTo>
                    <a:pt x="8798" y="59"/>
                  </a:lnTo>
                  <a:lnTo>
                    <a:pt x="8398" y="59"/>
                  </a:lnTo>
                  <a:lnTo>
                    <a:pt x="8398" y="2479"/>
                  </a:lnTo>
                  <a:lnTo>
                    <a:pt x="8798" y="2479"/>
                  </a:lnTo>
                  <a:lnTo>
                    <a:pt x="8798" y="1204"/>
                  </a:lnTo>
                  <a:cubicBezTo>
                    <a:pt x="8798" y="931"/>
                    <a:pt x="8858" y="721"/>
                    <a:pt x="8979" y="575"/>
                  </a:cubicBezTo>
                  <a:cubicBezTo>
                    <a:pt x="9099" y="428"/>
                    <a:pt x="9271" y="355"/>
                    <a:pt x="9496" y="355"/>
                  </a:cubicBezTo>
                  <a:cubicBezTo>
                    <a:pt x="9559" y="355"/>
                    <a:pt x="9617" y="361"/>
                    <a:pt x="9670" y="374"/>
                  </a:cubicBezTo>
                  <a:cubicBezTo>
                    <a:pt x="9723" y="386"/>
                    <a:pt x="9771" y="405"/>
                    <a:pt x="9816" y="431"/>
                  </a:cubicBezTo>
                  <a:lnTo>
                    <a:pt x="9814" y="22"/>
                  </a:lnTo>
                  <a:cubicBezTo>
                    <a:pt x="9773" y="15"/>
                    <a:pt x="9737" y="10"/>
                    <a:pt x="9703" y="6"/>
                  </a:cubicBezTo>
                  <a:cubicBezTo>
                    <a:pt x="9670" y="3"/>
                    <a:pt x="9640" y="1"/>
                    <a:pt x="9613" y="1"/>
                  </a:cubicBezTo>
                  <a:close/>
                  <a:moveTo>
                    <a:pt x="3841" y="1"/>
                  </a:moveTo>
                  <a:cubicBezTo>
                    <a:pt x="3494" y="1"/>
                    <a:pt x="3222" y="113"/>
                    <a:pt x="3026" y="338"/>
                  </a:cubicBezTo>
                  <a:cubicBezTo>
                    <a:pt x="2829" y="563"/>
                    <a:pt x="2731" y="874"/>
                    <a:pt x="2731" y="1271"/>
                  </a:cubicBezTo>
                  <a:cubicBezTo>
                    <a:pt x="2731" y="1668"/>
                    <a:pt x="2829" y="1978"/>
                    <a:pt x="3026" y="2204"/>
                  </a:cubicBezTo>
                  <a:cubicBezTo>
                    <a:pt x="3222" y="2429"/>
                    <a:pt x="3494" y="2542"/>
                    <a:pt x="3841" y="2542"/>
                  </a:cubicBezTo>
                  <a:cubicBezTo>
                    <a:pt x="4187" y="2542"/>
                    <a:pt x="4458" y="2429"/>
                    <a:pt x="4656" y="2204"/>
                  </a:cubicBezTo>
                  <a:cubicBezTo>
                    <a:pt x="4853" y="1978"/>
                    <a:pt x="4952" y="1668"/>
                    <a:pt x="4952" y="1271"/>
                  </a:cubicBezTo>
                  <a:cubicBezTo>
                    <a:pt x="4952" y="874"/>
                    <a:pt x="4853" y="563"/>
                    <a:pt x="4656" y="338"/>
                  </a:cubicBezTo>
                  <a:cubicBezTo>
                    <a:pt x="4458" y="113"/>
                    <a:pt x="4187" y="1"/>
                    <a:pt x="3841" y="1"/>
                  </a:cubicBezTo>
                  <a:close/>
                  <a:moveTo>
                    <a:pt x="5568" y="59"/>
                  </a:moveTo>
                  <a:lnTo>
                    <a:pt x="5568" y="1524"/>
                  </a:lnTo>
                  <a:cubicBezTo>
                    <a:pt x="5568" y="1857"/>
                    <a:pt x="5640" y="2110"/>
                    <a:pt x="5785" y="2283"/>
                  </a:cubicBezTo>
                  <a:cubicBezTo>
                    <a:pt x="5929" y="2455"/>
                    <a:pt x="6140" y="2542"/>
                    <a:pt x="6418" y="2542"/>
                  </a:cubicBezTo>
                  <a:cubicBezTo>
                    <a:pt x="6586" y="2542"/>
                    <a:pt x="6734" y="2506"/>
                    <a:pt x="6862" y="2435"/>
                  </a:cubicBezTo>
                  <a:cubicBezTo>
                    <a:pt x="6989" y="2364"/>
                    <a:pt x="7101" y="2255"/>
                    <a:pt x="7198" y="2108"/>
                  </a:cubicBezTo>
                  <a:lnTo>
                    <a:pt x="7198" y="2479"/>
                  </a:lnTo>
                  <a:lnTo>
                    <a:pt x="7595" y="2479"/>
                  </a:lnTo>
                  <a:lnTo>
                    <a:pt x="7595" y="59"/>
                  </a:lnTo>
                  <a:lnTo>
                    <a:pt x="7198" y="59"/>
                  </a:lnTo>
                  <a:lnTo>
                    <a:pt x="7198" y="1431"/>
                  </a:lnTo>
                  <a:cubicBezTo>
                    <a:pt x="7198" y="1668"/>
                    <a:pt x="7135" y="1854"/>
                    <a:pt x="7011" y="1991"/>
                  </a:cubicBezTo>
                  <a:cubicBezTo>
                    <a:pt x="6886" y="2128"/>
                    <a:pt x="6717" y="2196"/>
                    <a:pt x="6502" y="2196"/>
                  </a:cubicBezTo>
                  <a:cubicBezTo>
                    <a:pt x="6323" y="2196"/>
                    <a:pt x="6189" y="2139"/>
                    <a:pt x="6100" y="2024"/>
                  </a:cubicBezTo>
                  <a:cubicBezTo>
                    <a:pt x="6011" y="1910"/>
                    <a:pt x="5966" y="1738"/>
                    <a:pt x="5966" y="1509"/>
                  </a:cubicBezTo>
                  <a:lnTo>
                    <a:pt x="5966" y="59"/>
                  </a:lnTo>
                  <a:close/>
                  <a:moveTo>
                    <a:pt x="10190" y="59"/>
                  </a:moveTo>
                  <a:lnTo>
                    <a:pt x="10190" y="1524"/>
                  </a:lnTo>
                  <a:cubicBezTo>
                    <a:pt x="10190" y="1857"/>
                    <a:pt x="10262" y="2110"/>
                    <a:pt x="10407" y="2283"/>
                  </a:cubicBezTo>
                  <a:cubicBezTo>
                    <a:pt x="10551" y="2455"/>
                    <a:pt x="10762" y="2542"/>
                    <a:pt x="11040" y="2542"/>
                  </a:cubicBezTo>
                  <a:cubicBezTo>
                    <a:pt x="11208" y="2542"/>
                    <a:pt x="11356" y="2506"/>
                    <a:pt x="11484" y="2435"/>
                  </a:cubicBezTo>
                  <a:cubicBezTo>
                    <a:pt x="11611" y="2364"/>
                    <a:pt x="11723" y="2255"/>
                    <a:pt x="11820" y="2108"/>
                  </a:cubicBezTo>
                  <a:lnTo>
                    <a:pt x="11820" y="2479"/>
                  </a:lnTo>
                  <a:lnTo>
                    <a:pt x="12217" y="2479"/>
                  </a:lnTo>
                  <a:lnTo>
                    <a:pt x="12217" y="59"/>
                  </a:lnTo>
                  <a:lnTo>
                    <a:pt x="11820" y="59"/>
                  </a:lnTo>
                  <a:lnTo>
                    <a:pt x="11820" y="1431"/>
                  </a:lnTo>
                  <a:cubicBezTo>
                    <a:pt x="11820" y="1668"/>
                    <a:pt x="11757" y="1854"/>
                    <a:pt x="11633" y="1991"/>
                  </a:cubicBezTo>
                  <a:cubicBezTo>
                    <a:pt x="11508" y="2128"/>
                    <a:pt x="11339" y="2196"/>
                    <a:pt x="11124" y="2196"/>
                  </a:cubicBezTo>
                  <a:cubicBezTo>
                    <a:pt x="10945" y="2196"/>
                    <a:pt x="10811" y="2139"/>
                    <a:pt x="10722" y="2024"/>
                  </a:cubicBezTo>
                  <a:cubicBezTo>
                    <a:pt x="10633" y="1910"/>
                    <a:pt x="10588" y="1738"/>
                    <a:pt x="10588" y="1509"/>
                  </a:cubicBezTo>
                  <a:lnTo>
                    <a:pt x="10588" y="59"/>
                  </a:lnTo>
                  <a:close/>
                  <a:moveTo>
                    <a:pt x="13805" y="1"/>
                  </a:moveTo>
                  <a:cubicBezTo>
                    <a:pt x="13508" y="1"/>
                    <a:pt x="13279" y="63"/>
                    <a:pt x="13118" y="187"/>
                  </a:cubicBezTo>
                  <a:cubicBezTo>
                    <a:pt x="12956" y="311"/>
                    <a:pt x="12876" y="486"/>
                    <a:pt x="12876" y="714"/>
                  </a:cubicBezTo>
                  <a:cubicBezTo>
                    <a:pt x="12876" y="901"/>
                    <a:pt x="12930" y="1048"/>
                    <a:pt x="13040" y="1156"/>
                  </a:cubicBezTo>
                  <a:cubicBezTo>
                    <a:pt x="13149" y="1263"/>
                    <a:pt x="13327" y="1343"/>
                    <a:pt x="13574" y="1395"/>
                  </a:cubicBezTo>
                  <a:lnTo>
                    <a:pt x="13712" y="1427"/>
                  </a:lnTo>
                  <a:cubicBezTo>
                    <a:pt x="13958" y="1480"/>
                    <a:pt x="14118" y="1536"/>
                    <a:pt x="14190" y="1593"/>
                  </a:cubicBezTo>
                  <a:cubicBezTo>
                    <a:pt x="14263" y="1651"/>
                    <a:pt x="14300" y="1734"/>
                    <a:pt x="14300" y="1842"/>
                  </a:cubicBezTo>
                  <a:cubicBezTo>
                    <a:pt x="14300" y="1959"/>
                    <a:pt x="14249" y="2049"/>
                    <a:pt x="14148" y="2113"/>
                  </a:cubicBezTo>
                  <a:cubicBezTo>
                    <a:pt x="14047" y="2177"/>
                    <a:pt x="13903" y="2209"/>
                    <a:pt x="13716" y="2209"/>
                  </a:cubicBezTo>
                  <a:cubicBezTo>
                    <a:pt x="13576" y="2209"/>
                    <a:pt x="13435" y="2190"/>
                    <a:pt x="13293" y="2152"/>
                  </a:cubicBezTo>
                  <a:cubicBezTo>
                    <a:pt x="13150" y="2114"/>
                    <a:pt x="13005" y="2056"/>
                    <a:pt x="12858" y="1980"/>
                  </a:cubicBezTo>
                  <a:lnTo>
                    <a:pt x="12858" y="2391"/>
                  </a:lnTo>
                  <a:cubicBezTo>
                    <a:pt x="13014" y="2441"/>
                    <a:pt x="13162" y="2479"/>
                    <a:pt x="13302" y="2504"/>
                  </a:cubicBezTo>
                  <a:cubicBezTo>
                    <a:pt x="13443" y="2529"/>
                    <a:pt x="13578" y="2542"/>
                    <a:pt x="13707" y="2542"/>
                  </a:cubicBezTo>
                  <a:cubicBezTo>
                    <a:pt x="14019" y="2542"/>
                    <a:pt x="14263" y="2476"/>
                    <a:pt x="14441" y="2345"/>
                  </a:cubicBezTo>
                  <a:cubicBezTo>
                    <a:pt x="14619" y="2214"/>
                    <a:pt x="14708" y="2036"/>
                    <a:pt x="14708" y="1812"/>
                  </a:cubicBezTo>
                  <a:cubicBezTo>
                    <a:pt x="14708" y="1614"/>
                    <a:pt x="14648" y="1460"/>
                    <a:pt x="14530" y="1350"/>
                  </a:cubicBezTo>
                  <a:cubicBezTo>
                    <a:pt x="14411" y="1240"/>
                    <a:pt x="14210" y="1155"/>
                    <a:pt x="13928" y="1094"/>
                  </a:cubicBezTo>
                  <a:lnTo>
                    <a:pt x="13792" y="1064"/>
                  </a:lnTo>
                  <a:cubicBezTo>
                    <a:pt x="13579" y="1016"/>
                    <a:pt x="13437" y="966"/>
                    <a:pt x="13366" y="914"/>
                  </a:cubicBezTo>
                  <a:cubicBezTo>
                    <a:pt x="13295" y="861"/>
                    <a:pt x="13260" y="789"/>
                    <a:pt x="13260" y="697"/>
                  </a:cubicBezTo>
                  <a:cubicBezTo>
                    <a:pt x="13260" y="576"/>
                    <a:pt x="13310" y="485"/>
                    <a:pt x="13408" y="424"/>
                  </a:cubicBezTo>
                  <a:cubicBezTo>
                    <a:pt x="13507" y="364"/>
                    <a:pt x="13655" y="334"/>
                    <a:pt x="13852" y="334"/>
                  </a:cubicBezTo>
                  <a:cubicBezTo>
                    <a:pt x="13982" y="334"/>
                    <a:pt x="14107" y="348"/>
                    <a:pt x="14228" y="377"/>
                  </a:cubicBezTo>
                  <a:cubicBezTo>
                    <a:pt x="14349" y="406"/>
                    <a:pt x="14466" y="449"/>
                    <a:pt x="14578" y="507"/>
                  </a:cubicBezTo>
                  <a:lnTo>
                    <a:pt x="14578" y="131"/>
                  </a:lnTo>
                  <a:cubicBezTo>
                    <a:pt x="14469" y="87"/>
                    <a:pt x="14349" y="55"/>
                    <a:pt x="14220" y="33"/>
                  </a:cubicBezTo>
                  <a:cubicBezTo>
                    <a:pt x="14090" y="12"/>
                    <a:pt x="13952" y="1"/>
                    <a:pt x="13805" y="1"/>
                  </a:cubicBezTo>
                  <a:close/>
                  <a:moveTo>
                    <a:pt x="16353" y="1"/>
                  </a:moveTo>
                  <a:cubicBezTo>
                    <a:pt x="15990" y="1"/>
                    <a:pt x="15701" y="117"/>
                    <a:pt x="15488" y="350"/>
                  </a:cubicBezTo>
                  <a:cubicBezTo>
                    <a:pt x="15274" y="583"/>
                    <a:pt x="15167" y="897"/>
                    <a:pt x="15167" y="1293"/>
                  </a:cubicBezTo>
                  <a:cubicBezTo>
                    <a:pt x="15167" y="1676"/>
                    <a:pt x="15279" y="1980"/>
                    <a:pt x="15505" y="2205"/>
                  </a:cubicBezTo>
                  <a:cubicBezTo>
                    <a:pt x="15730" y="2430"/>
                    <a:pt x="16036" y="2542"/>
                    <a:pt x="16422" y="2542"/>
                  </a:cubicBezTo>
                  <a:cubicBezTo>
                    <a:pt x="16576" y="2542"/>
                    <a:pt x="16728" y="2526"/>
                    <a:pt x="16878" y="2494"/>
                  </a:cubicBezTo>
                  <a:cubicBezTo>
                    <a:pt x="17028" y="2463"/>
                    <a:pt x="17174" y="2417"/>
                    <a:pt x="17317" y="2356"/>
                  </a:cubicBezTo>
                  <a:lnTo>
                    <a:pt x="17317" y="1980"/>
                  </a:lnTo>
                  <a:cubicBezTo>
                    <a:pt x="17175" y="2055"/>
                    <a:pt x="17033" y="2111"/>
                    <a:pt x="16890" y="2149"/>
                  </a:cubicBezTo>
                  <a:cubicBezTo>
                    <a:pt x="16746" y="2186"/>
                    <a:pt x="16598" y="2205"/>
                    <a:pt x="16446" y="2205"/>
                  </a:cubicBezTo>
                  <a:cubicBezTo>
                    <a:pt x="16182" y="2205"/>
                    <a:pt x="15977" y="2133"/>
                    <a:pt x="15829" y="1990"/>
                  </a:cubicBezTo>
                  <a:cubicBezTo>
                    <a:pt x="15681" y="1847"/>
                    <a:pt x="15599" y="1638"/>
                    <a:pt x="15581" y="1364"/>
                  </a:cubicBezTo>
                  <a:lnTo>
                    <a:pt x="17409" y="1364"/>
                  </a:lnTo>
                  <a:lnTo>
                    <a:pt x="17409" y="1170"/>
                  </a:lnTo>
                  <a:cubicBezTo>
                    <a:pt x="17409" y="810"/>
                    <a:pt x="17315" y="525"/>
                    <a:pt x="17125" y="315"/>
                  </a:cubicBezTo>
                  <a:cubicBezTo>
                    <a:pt x="16936" y="106"/>
                    <a:pt x="16678" y="1"/>
                    <a:pt x="16353" y="1"/>
                  </a:cubicBezTo>
                  <a:close/>
                  <a:moveTo>
                    <a:pt x="0" y="59"/>
                  </a:moveTo>
                  <a:lnTo>
                    <a:pt x="979" y="2440"/>
                  </a:lnTo>
                  <a:lnTo>
                    <a:pt x="908" y="2622"/>
                  </a:lnTo>
                  <a:cubicBezTo>
                    <a:pt x="834" y="2815"/>
                    <a:pt x="767" y="2937"/>
                    <a:pt x="707" y="2989"/>
                  </a:cubicBezTo>
                  <a:cubicBezTo>
                    <a:pt x="646" y="3041"/>
                    <a:pt x="561" y="3067"/>
                    <a:pt x="452" y="3067"/>
                  </a:cubicBezTo>
                  <a:lnTo>
                    <a:pt x="219" y="3067"/>
                  </a:lnTo>
                  <a:lnTo>
                    <a:pt x="219" y="3400"/>
                  </a:lnTo>
                  <a:lnTo>
                    <a:pt x="536" y="3400"/>
                  </a:lnTo>
                  <a:cubicBezTo>
                    <a:pt x="715" y="3400"/>
                    <a:pt x="857" y="3356"/>
                    <a:pt x="964" y="3268"/>
                  </a:cubicBezTo>
                  <a:cubicBezTo>
                    <a:pt x="1071" y="3180"/>
                    <a:pt x="1180" y="2992"/>
                    <a:pt x="1292" y="2704"/>
                  </a:cubicBezTo>
                  <a:lnTo>
                    <a:pt x="2355" y="59"/>
                  </a:lnTo>
                  <a:lnTo>
                    <a:pt x="1934" y="59"/>
                  </a:lnTo>
                  <a:lnTo>
                    <a:pt x="1178" y="1952"/>
                  </a:lnTo>
                  <a:lnTo>
                    <a:pt x="422" y="59"/>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455;p23"/>
            <p:cNvSpPr/>
            <p:nvPr/>
          </p:nvSpPr>
          <p:spPr>
            <a:xfrm>
              <a:off x="1572610" y="1190881"/>
              <a:ext cx="24893" cy="43536"/>
            </a:xfrm>
            <a:custGeom>
              <a:avLst/>
              <a:gdLst/>
              <a:ahLst/>
              <a:cxnLst/>
              <a:rect l="l" t="t" r="r" b="b"/>
              <a:pathLst>
                <a:path w="1418" h="2480" extrusionOk="0">
                  <a:moveTo>
                    <a:pt x="1214" y="1"/>
                  </a:moveTo>
                  <a:cubicBezTo>
                    <a:pt x="1023" y="1"/>
                    <a:pt x="860" y="37"/>
                    <a:pt x="726" y="108"/>
                  </a:cubicBezTo>
                  <a:cubicBezTo>
                    <a:pt x="592" y="179"/>
                    <a:pt x="483" y="288"/>
                    <a:pt x="400" y="435"/>
                  </a:cubicBezTo>
                  <a:lnTo>
                    <a:pt x="400" y="59"/>
                  </a:lnTo>
                  <a:lnTo>
                    <a:pt x="0" y="59"/>
                  </a:lnTo>
                  <a:lnTo>
                    <a:pt x="0" y="2479"/>
                  </a:lnTo>
                  <a:lnTo>
                    <a:pt x="400" y="2479"/>
                  </a:lnTo>
                  <a:lnTo>
                    <a:pt x="400" y="1204"/>
                  </a:lnTo>
                  <a:cubicBezTo>
                    <a:pt x="400" y="931"/>
                    <a:pt x="460" y="721"/>
                    <a:pt x="580" y="575"/>
                  </a:cubicBezTo>
                  <a:cubicBezTo>
                    <a:pt x="700" y="428"/>
                    <a:pt x="873" y="355"/>
                    <a:pt x="1098" y="355"/>
                  </a:cubicBezTo>
                  <a:cubicBezTo>
                    <a:pt x="1161" y="355"/>
                    <a:pt x="1219" y="361"/>
                    <a:pt x="1272" y="374"/>
                  </a:cubicBezTo>
                  <a:cubicBezTo>
                    <a:pt x="1324" y="386"/>
                    <a:pt x="1373" y="405"/>
                    <a:pt x="1417" y="431"/>
                  </a:cubicBezTo>
                  <a:lnTo>
                    <a:pt x="1415" y="22"/>
                  </a:lnTo>
                  <a:cubicBezTo>
                    <a:pt x="1375" y="15"/>
                    <a:pt x="1338" y="10"/>
                    <a:pt x="1305" y="6"/>
                  </a:cubicBezTo>
                  <a:cubicBezTo>
                    <a:pt x="1272" y="3"/>
                    <a:pt x="1242" y="1"/>
                    <a:pt x="12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456;p23"/>
            <p:cNvSpPr/>
            <p:nvPr/>
          </p:nvSpPr>
          <p:spPr>
            <a:xfrm>
              <a:off x="1606088" y="1190881"/>
              <a:ext cx="209080" cy="44625"/>
            </a:xfrm>
            <a:custGeom>
              <a:avLst/>
              <a:gdLst/>
              <a:ahLst/>
              <a:cxnLst/>
              <a:rect l="l" t="t" r="r" b="b"/>
              <a:pathLst>
                <a:path w="11910" h="2542" extrusionOk="0">
                  <a:moveTo>
                    <a:pt x="10857" y="338"/>
                  </a:moveTo>
                  <a:cubicBezTo>
                    <a:pt x="11053" y="338"/>
                    <a:pt x="11210" y="403"/>
                    <a:pt x="11329" y="532"/>
                  </a:cubicBezTo>
                  <a:cubicBezTo>
                    <a:pt x="11448" y="662"/>
                    <a:pt x="11509" y="836"/>
                    <a:pt x="11512" y="1053"/>
                  </a:cubicBezTo>
                  <a:lnTo>
                    <a:pt x="10094" y="1055"/>
                  </a:lnTo>
                  <a:cubicBezTo>
                    <a:pt x="10114" y="828"/>
                    <a:pt x="10191" y="651"/>
                    <a:pt x="10324" y="526"/>
                  </a:cubicBezTo>
                  <a:cubicBezTo>
                    <a:pt x="10458" y="401"/>
                    <a:pt x="10635" y="338"/>
                    <a:pt x="10857" y="338"/>
                  </a:cubicBezTo>
                  <a:close/>
                  <a:moveTo>
                    <a:pt x="4314" y="1263"/>
                  </a:moveTo>
                  <a:lnTo>
                    <a:pt x="4314" y="1351"/>
                  </a:lnTo>
                  <a:cubicBezTo>
                    <a:pt x="4314" y="1611"/>
                    <a:pt x="4248" y="1818"/>
                    <a:pt x="4115" y="1975"/>
                  </a:cubicBezTo>
                  <a:cubicBezTo>
                    <a:pt x="3981" y="2131"/>
                    <a:pt x="3805" y="2209"/>
                    <a:pt x="3584" y="2209"/>
                  </a:cubicBezTo>
                  <a:cubicBezTo>
                    <a:pt x="3424" y="2209"/>
                    <a:pt x="3298" y="2168"/>
                    <a:pt x="3205" y="2085"/>
                  </a:cubicBezTo>
                  <a:cubicBezTo>
                    <a:pt x="3112" y="2002"/>
                    <a:pt x="3066" y="1890"/>
                    <a:pt x="3066" y="1749"/>
                  </a:cubicBezTo>
                  <a:cubicBezTo>
                    <a:pt x="3066" y="1572"/>
                    <a:pt x="3128" y="1446"/>
                    <a:pt x="3251" y="1373"/>
                  </a:cubicBezTo>
                  <a:cubicBezTo>
                    <a:pt x="3375" y="1300"/>
                    <a:pt x="3598" y="1263"/>
                    <a:pt x="3919" y="1263"/>
                  </a:cubicBezTo>
                  <a:close/>
                  <a:moveTo>
                    <a:pt x="1182" y="1"/>
                  </a:moveTo>
                  <a:cubicBezTo>
                    <a:pt x="1014" y="1"/>
                    <a:pt x="865" y="37"/>
                    <a:pt x="736" y="109"/>
                  </a:cubicBezTo>
                  <a:cubicBezTo>
                    <a:pt x="607" y="181"/>
                    <a:pt x="495" y="290"/>
                    <a:pt x="400" y="435"/>
                  </a:cubicBezTo>
                  <a:lnTo>
                    <a:pt x="400" y="59"/>
                  </a:lnTo>
                  <a:lnTo>
                    <a:pt x="0" y="59"/>
                  </a:lnTo>
                  <a:lnTo>
                    <a:pt x="0" y="2479"/>
                  </a:lnTo>
                  <a:lnTo>
                    <a:pt x="400" y="2479"/>
                  </a:lnTo>
                  <a:lnTo>
                    <a:pt x="400" y="1112"/>
                  </a:lnTo>
                  <a:cubicBezTo>
                    <a:pt x="400" y="875"/>
                    <a:pt x="462" y="689"/>
                    <a:pt x="586" y="552"/>
                  </a:cubicBezTo>
                  <a:cubicBezTo>
                    <a:pt x="710" y="415"/>
                    <a:pt x="879" y="347"/>
                    <a:pt x="1093" y="347"/>
                  </a:cubicBezTo>
                  <a:cubicBezTo>
                    <a:pt x="1272" y="347"/>
                    <a:pt x="1406" y="404"/>
                    <a:pt x="1495" y="517"/>
                  </a:cubicBezTo>
                  <a:cubicBezTo>
                    <a:pt x="1585" y="631"/>
                    <a:pt x="1629" y="803"/>
                    <a:pt x="1629" y="1032"/>
                  </a:cubicBezTo>
                  <a:lnTo>
                    <a:pt x="1629" y="2479"/>
                  </a:lnTo>
                  <a:lnTo>
                    <a:pt x="2027" y="2479"/>
                  </a:lnTo>
                  <a:lnTo>
                    <a:pt x="2027" y="1019"/>
                  </a:lnTo>
                  <a:cubicBezTo>
                    <a:pt x="2027" y="684"/>
                    <a:pt x="1956" y="431"/>
                    <a:pt x="1813" y="259"/>
                  </a:cubicBezTo>
                  <a:cubicBezTo>
                    <a:pt x="1670" y="87"/>
                    <a:pt x="1460" y="1"/>
                    <a:pt x="1182" y="1"/>
                  </a:cubicBezTo>
                  <a:close/>
                  <a:moveTo>
                    <a:pt x="6693" y="1"/>
                  </a:moveTo>
                  <a:cubicBezTo>
                    <a:pt x="6518" y="1"/>
                    <a:pt x="6368" y="36"/>
                    <a:pt x="6241" y="107"/>
                  </a:cubicBezTo>
                  <a:cubicBezTo>
                    <a:pt x="6114" y="177"/>
                    <a:pt x="6006" y="287"/>
                    <a:pt x="5915" y="435"/>
                  </a:cubicBezTo>
                  <a:lnTo>
                    <a:pt x="5915" y="59"/>
                  </a:lnTo>
                  <a:lnTo>
                    <a:pt x="5515" y="59"/>
                  </a:lnTo>
                  <a:lnTo>
                    <a:pt x="5515" y="2479"/>
                  </a:lnTo>
                  <a:lnTo>
                    <a:pt x="5915" y="2479"/>
                  </a:lnTo>
                  <a:lnTo>
                    <a:pt x="5915" y="1112"/>
                  </a:lnTo>
                  <a:cubicBezTo>
                    <a:pt x="5915" y="877"/>
                    <a:pt x="5975" y="691"/>
                    <a:pt x="6094" y="553"/>
                  </a:cubicBezTo>
                  <a:cubicBezTo>
                    <a:pt x="6214" y="415"/>
                    <a:pt x="6375" y="347"/>
                    <a:pt x="6578" y="347"/>
                  </a:cubicBezTo>
                  <a:cubicBezTo>
                    <a:pt x="6750" y="347"/>
                    <a:pt x="6876" y="402"/>
                    <a:pt x="6958" y="514"/>
                  </a:cubicBezTo>
                  <a:cubicBezTo>
                    <a:pt x="7041" y="626"/>
                    <a:pt x="7082" y="798"/>
                    <a:pt x="7082" y="1032"/>
                  </a:cubicBezTo>
                  <a:lnTo>
                    <a:pt x="7082" y="2479"/>
                  </a:lnTo>
                  <a:lnTo>
                    <a:pt x="7481" y="2479"/>
                  </a:lnTo>
                  <a:lnTo>
                    <a:pt x="7481" y="1112"/>
                  </a:lnTo>
                  <a:cubicBezTo>
                    <a:pt x="7481" y="875"/>
                    <a:pt x="7541" y="689"/>
                    <a:pt x="7661" y="552"/>
                  </a:cubicBezTo>
                  <a:cubicBezTo>
                    <a:pt x="7780" y="415"/>
                    <a:pt x="7943" y="347"/>
                    <a:pt x="8149" y="347"/>
                  </a:cubicBezTo>
                  <a:cubicBezTo>
                    <a:pt x="8318" y="347"/>
                    <a:pt x="8443" y="403"/>
                    <a:pt x="8525" y="515"/>
                  </a:cubicBezTo>
                  <a:cubicBezTo>
                    <a:pt x="8607" y="628"/>
                    <a:pt x="8648" y="800"/>
                    <a:pt x="8648" y="1032"/>
                  </a:cubicBezTo>
                  <a:lnTo>
                    <a:pt x="8648" y="2479"/>
                  </a:lnTo>
                  <a:lnTo>
                    <a:pt x="9048" y="2479"/>
                  </a:lnTo>
                  <a:lnTo>
                    <a:pt x="9048" y="1019"/>
                  </a:lnTo>
                  <a:cubicBezTo>
                    <a:pt x="9048" y="693"/>
                    <a:pt x="8980" y="442"/>
                    <a:pt x="8843" y="266"/>
                  </a:cubicBezTo>
                  <a:cubicBezTo>
                    <a:pt x="8706" y="89"/>
                    <a:pt x="8511" y="1"/>
                    <a:pt x="8259" y="1"/>
                  </a:cubicBezTo>
                  <a:cubicBezTo>
                    <a:pt x="8072" y="1"/>
                    <a:pt x="7909" y="43"/>
                    <a:pt x="7771" y="128"/>
                  </a:cubicBezTo>
                  <a:cubicBezTo>
                    <a:pt x="7633" y="213"/>
                    <a:pt x="7514" y="345"/>
                    <a:pt x="7414" y="524"/>
                  </a:cubicBezTo>
                  <a:cubicBezTo>
                    <a:pt x="7355" y="354"/>
                    <a:pt x="7264" y="224"/>
                    <a:pt x="7141" y="135"/>
                  </a:cubicBezTo>
                  <a:cubicBezTo>
                    <a:pt x="7018" y="46"/>
                    <a:pt x="6868" y="1"/>
                    <a:pt x="6693" y="1"/>
                  </a:cubicBezTo>
                  <a:close/>
                  <a:moveTo>
                    <a:pt x="3668" y="1"/>
                  </a:moveTo>
                  <a:cubicBezTo>
                    <a:pt x="3539" y="1"/>
                    <a:pt x="3406" y="15"/>
                    <a:pt x="3269" y="43"/>
                  </a:cubicBezTo>
                  <a:cubicBezTo>
                    <a:pt x="3132" y="71"/>
                    <a:pt x="2991" y="113"/>
                    <a:pt x="2845" y="169"/>
                  </a:cubicBezTo>
                  <a:lnTo>
                    <a:pt x="2845" y="537"/>
                  </a:lnTo>
                  <a:cubicBezTo>
                    <a:pt x="2966" y="470"/>
                    <a:pt x="3092" y="421"/>
                    <a:pt x="3223" y="388"/>
                  </a:cubicBezTo>
                  <a:cubicBezTo>
                    <a:pt x="3354" y="355"/>
                    <a:pt x="3489" y="338"/>
                    <a:pt x="3627" y="338"/>
                  </a:cubicBezTo>
                  <a:cubicBezTo>
                    <a:pt x="3845" y="338"/>
                    <a:pt x="4014" y="388"/>
                    <a:pt x="4134" y="488"/>
                  </a:cubicBezTo>
                  <a:cubicBezTo>
                    <a:pt x="4254" y="588"/>
                    <a:pt x="4314" y="730"/>
                    <a:pt x="4314" y="913"/>
                  </a:cubicBezTo>
                  <a:lnTo>
                    <a:pt x="4314" y="952"/>
                  </a:lnTo>
                  <a:lnTo>
                    <a:pt x="3757" y="952"/>
                  </a:lnTo>
                  <a:cubicBezTo>
                    <a:pt x="3395" y="952"/>
                    <a:pt x="3124" y="1021"/>
                    <a:pt x="2941" y="1159"/>
                  </a:cubicBezTo>
                  <a:cubicBezTo>
                    <a:pt x="2759" y="1297"/>
                    <a:pt x="2668" y="1503"/>
                    <a:pt x="2668" y="1775"/>
                  </a:cubicBezTo>
                  <a:cubicBezTo>
                    <a:pt x="2668" y="2008"/>
                    <a:pt x="2741" y="2194"/>
                    <a:pt x="2887" y="2333"/>
                  </a:cubicBezTo>
                  <a:cubicBezTo>
                    <a:pt x="3034" y="2472"/>
                    <a:pt x="3231" y="2542"/>
                    <a:pt x="3478" y="2542"/>
                  </a:cubicBezTo>
                  <a:cubicBezTo>
                    <a:pt x="3674" y="2542"/>
                    <a:pt x="3840" y="2507"/>
                    <a:pt x="3975" y="2437"/>
                  </a:cubicBezTo>
                  <a:cubicBezTo>
                    <a:pt x="4111" y="2367"/>
                    <a:pt x="4224" y="2259"/>
                    <a:pt x="4314" y="2112"/>
                  </a:cubicBezTo>
                  <a:lnTo>
                    <a:pt x="4314" y="2479"/>
                  </a:lnTo>
                  <a:lnTo>
                    <a:pt x="4712" y="2479"/>
                  </a:lnTo>
                  <a:lnTo>
                    <a:pt x="4712" y="1099"/>
                  </a:lnTo>
                  <a:cubicBezTo>
                    <a:pt x="4712" y="730"/>
                    <a:pt x="4626" y="455"/>
                    <a:pt x="4453" y="273"/>
                  </a:cubicBezTo>
                  <a:cubicBezTo>
                    <a:pt x="4280" y="92"/>
                    <a:pt x="4018" y="1"/>
                    <a:pt x="3668" y="1"/>
                  </a:cubicBezTo>
                  <a:close/>
                  <a:moveTo>
                    <a:pt x="10853" y="1"/>
                  </a:moveTo>
                  <a:cubicBezTo>
                    <a:pt x="10490" y="1"/>
                    <a:pt x="10201" y="117"/>
                    <a:pt x="9987" y="350"/>
                  </a:cubicBezTo>
                  <a:cubicBezTo>
                    <a:pt x="9773" y="583"/>
                    <a:pt x="9666" y="897"/>
                    <a:pt x="9666" y="1293"/>
                  </a:cubicBezTo>
                  <a:cubicBezTo>
                    <a:pt x="9666" y="1676"/>
                    <a:pt x="9779" y="1980"/>
                    <a:pt x="10005" y="2205"/>
                  </a:cubicBezTo>
                  <a:cubicBezTo>
                    <a:pt x="10230" y="2430"/>
                    <a:pt x="10536" y="2542"/>
                    <a:pt x="10922" y="2542"/>
                  </a:cubicBezTo>
                  <a:cubicBezTo>
                    <a:pt x="11076" y="2542"/>
                    <a:pt x="11228" y="2526"/>
                    <a:pt x="11378" y="2494"/>
                  </a:cubicBezTo>
                  <a:cubicBezTo>
                    <a:pt x="11528" y="2463"/>
                    <a:pt x="11674" y="2417"/>
                    <a:pt x="11816" y="2356"/>
                  </a:cubicBezTo>
                  <a:lnTo>
                    <a:pt x="11816" y="1980"/>
                  </a:lnTo>
                  <a:cubicBezTo>
                    <a:pt x="11675" y="2055"/>
                    <a:pt x="11533" y="2111"/>
                    <a:pt x="11390" y="2149"/>
                  </a:cubicBezTo>
                  <a:cubicBezTo>
                    <a:pt x="11246" y="2186"/>
                    <a:pt x="11098" y="2205"/>
                    <a:pt x="10946" y="2205"/>
                  </a:cubicBezTo>
                  <a:cubicBezTo>
                    <a:pt x="10682" y="2205"/>
                    <a:pt x="10476" y="2133"/>
                    <a:pt x="10329" y="1990"/>
                  </a:cubicBezTo>
                  <a:cubicBezTo>
                    <a:pt x="10181" y="1847"/>
                    <a:pt x="10099" y="1638"/>
                    <a:pt x="10081" y="1364"/>
                  </a:cubicBezTo>
                  <a:lnTo>
                    <a:pt x="11909" y="1364"/>
                  </a:lnTo>
                  <a:lnTo>
                    <a:pt x="11909" y="1170"/>
                  </a:lnTo>
                  <a:cubicBezTo>
                    <a:pt x="11909" y="810"/>
                    <a:pt x="11815" y="525"/>
                    <a:pt x="11625" y="315"/>
                  </a:cubicBezTo>
                  <a:cubicBezTo>
                    <a:pt x="11436" y="106"/>
                    <a:pt x="11178" y="1"/>
                    <a:pt x="108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457;p23"/>
            <p:cNvSpPr/>
            <p:nvPr/>
          </p:nvSpPr>
          <p:spPr>
            <a:xfrm>
              <a:off x="1260528" y="1263525"/>
              <a:ext cx="312075" cy="45871"/>
            </a:xfrm>
            <a:custGeom>
              <a:avLst/>
              <a:gdLst/>
              <a:ahLst/>
              <a:cxnLst/>
              <a:rect l="l" t="t" r="r" b="b"/>
              <a:pathLst>
                <a:path w="17777" h="2613" extrusionOk="0">
                  <a:moveTo>
                    <a:pt x="15879" y="104"/>
                  </a:moveTo>
                  <a:lnTo>
                    <a:pt x="15879" y="399"/>
                  </a:lnTo>
                  <a:lnTo>
                    <a:pt x="16112" y="399"/>
                  </a:lnTo>
                  <a:lnTo>
                    <a:pt x="16112" y="104"/>
                  </a:lnTo>
                  <a:close/>
                  <a:moveTo>
                    <a:pt x="2910" y="0"/>
                  </a:moveTo>
                  <a:lnTo>
                    <a:pt x="2556" y="476"/>
                  </a:lnTo>
                  <a:lnTo>
                    <a:pt x="2750" y="476"/>
                  </a:lnTo>
                  <a:lnTo>
                    <a:pt x="3162" y="0"/>
                  </a:lnTo>
                  <a:close/>
                  <a:moveTo>
                    <a:pt x="6657" y="817"/>
                  </a:moveTo>
                  <a:cubicBezTo>
                    <a:pt x="6783" y="817"/>
                    <a:pt x="6881" y="863"/>
                    <a:pt x="6950" y="956"/>
                  </a:cubicBezTo>
                  <a:cubicBezTo>
                    <a:pt x="7020" y="1049"/>
                    <a:pt x="7055" y="1180"/>
                    <a:pt x="7055" y="1348"/>
                  </a:cubicBezTo>
                  <a:cubicBezTo>
                    <a:pt x="7055" y="1516"/>
                    <a:pt x="7020" y="1647"/>
                    <a:pt x="6950" y="1739"/>
                  </a:cubicBezTo>
                  <a:cubicBezTo>
                    <a:pt x="6881" y="1832"/>
                    <a:pt x="6783" y="1879"/>
                    <a:pt x="6657" y="1879"/>
                  </a:cubicBezTo>
                  <a:cubicBezTo>
                    <a:pt x="6532" y="1879"/>
                    <a:pt x="6435" y="1832"/>
                    <a:pt x="6365" y="1739"/>
                  </a:cubicBezTo>
                  <a:cubicBezTo>
                    <a:pt x="6296" y="1647"/>
                    <a:pt x="6261" y="1516"/>
                    <a:pt x="6261" y="1348"/>
                  </a:cubicBezTo>
                  <a:cubicBezTo>
                    <a:pt x="6261" y="1180"/>
                    <a:pt x="6296" y="1049"/>
                    <a:pt x="6365" y="956"/>
                  </a:cubicBezTo>
                  <a:cubicBezTo>
                    <a:pt x="6435" y="863"/>
                    <a:pt x="6532" y="817"/>
                    <a:pt x="6657" y="817"/>
                  </a:cubicBezTo>
                  <a:close/>
                  <a:moveTo>
                    <a:pt x="3103" y="1361"/>
                  </a:moveTo>
                  <a:lnTo>
                    <a:pt x="3103" y="1413"/>
                  </a:lnTo>
                  <a:cubicBezTo>
                    <a:pt x="3103" y="1565"/>
                    <a:pt x="3064" y="1687"/>
                    <a:pt x="2986" y="1778"/>
                  </a:cubicBezTo>
                  <a:cubicBezTo>
                    <a:pt x="2908" y="1870"/>
                    <a:pt x="2804" y="1915"/>
                    <a:pt x="2675" y="1915"/>
                  </a:cubicBezTo>
                  <a:cubicBezTo>
                    <a:pt x="2581" y="1915"/>
                    <a:pt x="2507" y="1891"/>
                    <a:pt x="2453" y="1843"/>
                  </a:cubicBezTo>
                  <a:cubicBezTo>
                    <a:pt x="2398" y="1794"/>
                    <a:pt x="2371" y="1728"/>
                    <a:pt x="2371" y="1646"/>
                  </a:cubicBezTo>
                  <a:cubicBezTo>
                    <a:pt x="2371" y="1542"/>
                    <a:pt x="2407" y="1469"/>
                    <a:pt x="2480" y="1426"/>
                  </a:cubicBezTo>
                  <a:cubicBezTo>
                    <a:pt x="2553" y="1382"/>
                    <a:pt x="2683" y="1361"/>
                    <a:pt x="2871" y="1361"/>
                  </a:cubicBezTo>
                  <a:close/>
                  <a:moveTo>
                    <a:pt x="5410" y="1361"/>
                  </a:moveTo>
                  <a:lnTo>
                    <a:pt x="5410" y="1413"/>
                  </a:lnTo>
                  <a:cubicBezTo>
                    <a:pt x="5410" y="1565"/>
                    <a:pt x="5371" y="1687"/>
                    <a:pt x="5293" y="1778"/>
                  </a:cubicBezTo>
                  <a:cubicBezTo>
                    <a:pt x="5215" y="1870"/>
                    <a:pt x="5111" y="1915"/>
                    <a:pt x="4982" y="1915"/>
                  </a:cubicBezTo>
                  <a:cubicBezTo>
                    <a:pt x="4888" y="1915"/>
                    <a:pt x="4814" y="1891"/>
                    <a:pt x="4760" y="1843"/>
                  </a:cubicBezTo>
                  <a:cubicBezTo>
                    <a:pt x="4705" y="1794"/>
                    <a:pt x="4678" y="1728"/>
                    <a:pt x="4678" y="1646"/>
                  </a:cubicBezTo>
                  <a:cubicBezTo>
                    <a:pt x="4678" y="1542"/>
                    <a:pt x="4714" y="1469"/>
                    <a:pt x="4787" y="1426"/>
                  </a:cubicBezTo>
                  <a:cubicBezTo>
                    <a:pt x="4860" y="1382"/>
                    <a:pt x="4990" y="1361"/>
                    <a:pt x="5178" y="1361"/>
                  </a:cubicBezTo>
                  <a:close/>
                  <a:moveTo>
                    <a:pt x="8643" y="1361"/>
                  </a:moveTo>
                  <a:lnTo>
                    <a:pt x="8643" y="1413"/>
                  </a:lnTo>
                  <a:cubicBezTo>
                    <a:pt x="8643" y="1565"/>
                    <a:pt x="8604" y="1687"/>
                    <a:pt x="8526" y="1778"/>
                  </a:cubicBezTo>
                  <a:cubicBezTo>
                    <a:pt x="8448" y="1870"/>
                    <a:pt x="8344" y="1915"/>
                    <a:pt x="8215" y="1915"/>
                  </a:cubicBezTo>
                  <a:cubicBezTo>
                    <a:pt x="8121" y="1915"/>
                    <a:pt x="8047" y="1891"/>
                    <a:pt x="7993" y="1843"/>
                  </a:cubicBezTo>
                  <a:cubicBezTo>
                    <a:pt x="7938" y="1794"/>
                    <a:pt x="7911" y="1728"/>
                    <a:pt x="7911" y="1646"/>
                  </a:cubicBezTo>
                  <a:cubicBezTo>
                    <a:pt x="7911" y="1542"/>
                    <a:pt x="7947" y="1469"/>
                    <a:pt x="8020" y="1426"/>
                  </a:cubicBezTo>
                  <a:cubicBezTo>
                    <a:pt x="8093" y="1382"/>
                    <a:pt x="8223" y="1361"/>
                    <a:pt x="8411" y="1361"/>
                  </a:cubicBezTo>
                  <a:close/>
                  <a:moveTo>
                    <a:pt x="13267" y="817"/>
                  </a:moveTo>
                  <a:cubicBezTo>
                    <a:pt x="13391" y="817"/>
                    <a:pt x="13487" y="865"/>
                    <a:pt x="13558" y="963"/>
                  </a:cubicBezTo>
                  <a:cubicBezTo>
                    <a:pt x="13628" y="1060"/>
                    <a:pt x="13664" y="1195"/>
                    <a:pt x="13664" y="1366"/>
                  </a:cubicBezTo>
                  <a:cubicBezTo>
                    <a:pt x="13664" y="1537"/>
                    <a:pt x="13628" y="1672"/>
                    <a:pt x="13558" y="1769"/>
                  </a:cubicBezTo>
                  <a:cubicBezTo>
                    <a:pt x="13487" y="1867"/>
                    <a:pt x="13391" y="1915"/>
                    <a:pt x="13267" y="1915"/>
                  </a:cubicBezTo>
                  <a:cubicBezTo>
                    <a:pt x="13144" y="1915"/>
                    <a:pt x="13047" y="1867"/>
                    <a:pt x="12977" y="1769"/>
                  </a:cubicBezTo>
                  <a:cubicBezTo>
                    <a:pt x="12906" y="1672"/>
                    <a:pt x="12871" y="1537"/>
                    <a:pt x="12871" y="1366"/>
                  </a:cubicBezTo>
                  <a:cubicBezTo>
                    <a:pt x="12871" y="1195"/>
                    <a:pt x="12906" y="1060"/>
                    <a:pt x="12977" y="963"/>
                  </a:cubicBezTo>
                  <a:cubicBezTo>
                    <a:pt x="13047" y="865"/>
                    <a:pt x="13144" y="817"/>
                    <a:pt x="13267" y="817"/>
                  </a:cubicBezTo>
                  <a:close/>
                  <a:moveTo>
                    <a:pt x="15167" y="1361"/>
                  </a:moveTo>
                  <a:lnTo>
                    <a:pt x="15167" y="1413"/>
                  </a:lnTo>
                  <a:cubicBezTo>
                    <a:pt x="15167" y="1565"/>
                    <a:pt x="15128" y="1687"/>
                    <a:pt x="15050" y="1778"/>
                  </a:cubicBezTo>
                  <a:cubicBezTo>
                    <a:pt x="14972" y="1870"/>
                    <a:pt x="14868" y="1915"/>
                    <a:pt x="14739" y="1915"/>
                  </a:cubicBezTo>
                  <a:cubicBezTo>
                    <a:pt x="14645" y="1915"/>
                    <a:pt x="14571" y="1891"/>
                    <a:pt x="14517" y="1843"/>
                  </a:cubicBezTo>
                  <a:cubicBezTo>
                    <a:pt x="14462" y="1794"/>
                    <a:pt x="14435" y="1728"/>
                    <a:pt x="14435" y="1646"/>
                  </a:cubicBezTo>
                  <a:cubicBezTo>
                    <a:pt x="14435" y="1542"/>
                    <a:pt x="14471" y="1469"/>
                    <a:pt x="14544" y="1426"/>
                  </a:cubicBezTo>
                  <a:cubicBezTo>
                    <a:pt x="14617" y="1382"/>
                    <a:pt x="14747" y="1361"/>
                    <a:pt x="14935" y="1361"/>
                  </a:cubicBezTo>
                  <a:close/>
                  <a:moveTo>
                    <a:pt x="1" y="184"/>
                  </a:moveTo>
                  <a:lnTo>
                    <a:pt x="1" y="2074"/>
                  </a:lnTo>
                  <a:lnTo>
                    <a:pt x="249" y="2074"/>
                  </a:lnTo>
                  <a:lnTo>
                    <a:pt x="249" y="414"/>
                  </a:lnTo>
                  <a:lnTo>
                    <a:pt x="736" y="1710"/>
                  </a:lnTo>
                  <a:lnTo>
                    <a:pt x="993" y="1710"/>
                  </a:lnTo>
                  <a:lnTo>
                    <a:pt x="1481" y="414"/>
                  </a:lnTo>
                  <a:lnTo>
                    <a:pt x="1481" y="2074"/>
                  </a:lnTo>
                  <a:lnTo>
                    <a:pt x="1730" y="2074"/>
                  </a:lnTo>
                  <a:lnTo>
                    <a:pt x="1730" y="184"/>
                  </a:lnTo>
                  <a:lnTo>
                    <a:pt x="1349" y="184"/>
                  </a:lnTo>
                  <a:lnTo>
                    <a:pt x="864" y="1470"/>
                  </a:lnTo>
                  <a:lnTo>
                    <a:pt x="382" y="184"/>
                  </a:lnTo>
                  <a:close/>
                  <a:moveTo>
                    <a:pt x="3815" y="104"/>
                  </a:moveTo>
                  <a:lnTo>
                    <a:pt x="3815" y="2074"/>
                  </a:lnTo>
                  <a:lnTo>
                    <a:pt x="4048" y="2074"/>
                  </a:lnTo>
                  <a:lnTo>
                    <a:pt x="4048" y="104"/>
                  </a:lnTo>
                  <a:close/>
                  <a:moveTo>
                    <a:pt x="15879" y="656"/>
                  </a:moveTo>
                  <a:lnTo>
                    <a:pt x="15879" y="2074"/>
                  </a:lnTo>
                  <a:lnTo>
                    <a:pt x="16112" y="2074"/>
                  </a:lnTo>
                  <a:lnTo>
                    <a:pt x="16112" y="656"/>
                  </a:lnTo>
                  <a:close/>
                  <a:moveTo>
                    <a:pt x="17281" y="622"/>
                  </a:moveTo>
                  <a:cubicBezTo>
                    <a:pt x="17183" y="622"/>
                    <a:pt x="17095" y="643"/>
                    <a:pt x="17020" y="685"/>
                  </a:cubicBezTo>
                  <a:cubicBezTo>
                    <a:pt x="16944" y="727"/>
                    <a:pt x="16879" y="791"/>
                    <a:pt x="16823" y="876"/>
                  </a:cubicBezTo>
                  <a:lnTo>
                    <a:pt x="16823" y="656"/>
                  </a:lnTo>
                  <a:lnTo>
                    <a:pt x="16589" y="656"/>
                  </a:lnTo>
                  <a:lnTo>
                    <a:pt x="16589" y="2074"/>
                  </a:lnTo>
                  <a:lnTo>
                    <a:pt x="16823" y="2074"/>
                  </a:lnTo>
                  <a:lnTo>
                    <a:pt x="16823" y="1272"/>
                  </a:lnTo>
                  <a:cubicBezTo>
                    <a:pt x="16823" y="1134"/>
                    <a:pt x="16859" y="1025"/>
                    <a:pt x="16932" y="944"/>
                  </a:cubicBezTo>
                  <a:cubicBezTo>
                    <a:pt x="17005" y="864"/>
                    <a:pt x="17104" y="824"/>
                    <a:pt x="17229" y="824"/>
                  </a:cubicBezTo>
                  <a:cubicBezTo>
                    <a:pt x="17334" y="824"/>
                    <a:pt x="17413" y="858"/>
                    <a:pt x="17465" y="924"/>
                  </a:cubicBezTo>
                  <a:cubicBezTo>
                    <a:pt x="17517" y="991"/>
                    <a:pt x="17543" y="1091"/>
                    <a:pt x="17543" y="1226"/>
                  </a:cubicBezTo>
                  <a:lnTo>
                    <a:pt x="17543" y="2074"/>
                  </a:lnTo>
                  <a:lnTo>
                    <a:pt x="17776" y="2074"/>
                  </a:lnTo>
                  <a:lnTo>
                    <a:pt x="17776" y="1218"/>
                  </a:lnTo>
                  <a:cubicBezTo>
                    <a:pt x="17776" y="1022"/>
                    <a:pt x="17735" y="874"/>
                    <a:pt x="17651" y="773"/>
                  </a:cubicBezTo>
                  <a:cubicBezTo>
                    <a:pt x="17567" y="672"/>
                    <a:pt x="17444" y="622"/>
                    <a:pt x="17281" y="622"/>
                  </a:cubicBezTo>
                  <a:close/>
                  <a:moveTo>
                    <a:pt x="2724" y="622"/>
                  </a:moveTo>
                  <a:cubicBezTo>
                    <a:pt x="2648" y="622"/>
                    <a:pt x="2570" y="630"/>
                    <a:pt x="2490" y="646"/>
                  </a:cubicBezTo>
                  <a:cubicBezTo>
                    <a:pt x="2410" y="663"/>
                    <a:pt x="2327" y="688"/>
                    <a:pt x="2242" y="720"/>
                  </a:cubicBezTo>
                  <a:lnTo>
                    <a:pt x="2242" y="936"/>
                  </a:lnTo>
                  <a:cubicBezTo>
                    <a:pt x="2313" y="897"/>
                    <a:pt x="2387" y="868"/>
                    <a:pt x="2464" y="848"/>
                  </a:cubicBezTo>
                  <a:cubicBezTo>
                    <a:pt x="2540" y="829"/>
                    <a:pt x="2619" y="819"/>
                    <a:pt x="2700" y="819"/>
                  </a:cubicBezTo>
                  <a:cubicBezTo>
                    <a:pt x="2828" y="819"/>
                    <a:pt x="2927" y="849"/>
                    <a:pt x="2997" y="907"/>
                  </a:cubicBezTo>
                  <a:cubicBezTo>
                    <a:pt x="3068" y="966"/>
                    <a:pt x="3103" y="1049"/>
                    <a:pt x="3103" y="1156"/>
                  </a:cubicBezTo>
                  <a:lnTo>
                    <a:pt x="3103" y="1179"/>
                  </a:lnTo>
                  <a:lnTo>
                    <a:pt x="2776" y="1179"/>
                  </a:lnTo>
                  <a:cubicBezTo>
                    <a:pt x="2564" y="1179"/>
                    <a:pt x="2405" y="1219"/>
                    <a:pt x="2298" y="1300"/>
                  </a:cubicBezTo>
                  <a:cubicBezTo>
                    <a:pt x="2192" y="1381"/>
                    <a:pt x="2138" y="1501"/>
                    <a:pt x="2138" y="1661"/>
                  </a:cubicBezTo>
                  <a:cubicBezTo>
                    <a:pt x="2138" y="1798"/>
                    <a:pt x="2181" y="1907"/>
                    <a:pt x="2267" y="1988"/>
                  </a:cubicBezTo>
                  <a:cubicBezTo>
                    <a:pt x="2352" y="2070"/>
                    <a:pt x="2468" y="2110"/>
                    <a:pt x="2613" y="2110"/>
                  </a:cubicBezTo>
                  <a:cubicBezTo>
                    <a:pt x="2728" y="2110"/>
                    <a:pt x="2825" y="2090"/>
                    <a:pt x="2904" y="2049"/>
                  </a:cubicBezTo>
                  <a:cubicBezTo>
                    <a:pt x="2983" y="2008"/>
                    <a:pt x="3050" y="1945"/>
                    <a:pt x="3103" y="1858"/>
                  </a:cubicBezTo>
                  <a:lnTo>
                    <a:pt x="3103" y="2074"/>
                  </a:lnTo>
                  <a:lnTo>
                    <a:pt x="3336" y="2074"/>
                  </a:lnTo>
                  <a:lnTo>
                    <a:pt x="3336" y="1265"/>
                  </a:lnTo>
                  <a:cubicBezTo>
                    <a:pt x="3336" y="1049"/>
                    <a:pt x="3285" y="888"/>
                    <a:pt x="3184" y="781"/>
                  </a:cubicBezTo>
                  <a:cubicBezTo>
                    <a:pt x="3083" y="675"/>
                    <a:pt x="2929" y="622"/>
                    <a:pt x="2724" y="622"/>
                  </a:cubicBezTo>
                  <a:close/>
                  <a:moveTo>
                    <a:pt x="5031" y="622"/>
                  </a:moveTo>
                  <a:cubicBezTo>
                    <a:pt x="4955" y="622"/>
                    <a:pt x="4877" y="630"/>
                    <a:pt x="4797" y="646"/>
                  </a:cubicBezTo>
                  <a:cubicBezTo>
                    <a:pt x="4717" y="663"/>
                    <a:pt x="4634" y="688"/>
                    <a:pt x="4549" y="720"/>
                  </a:cubicBezTo>
                  <a:lnTo>
                    <a:pt x="4549" y="936"/>
                  </a:lnTo>
                  <a:cubicBezTo>
                    <a:pt x="4620" y="897"/>
                    <a:pt x="4694" y="868"/>
                    <a:pt x="4771" y="848"/>
                  </a:cubicBezTo>
                  <a:cubicBezTo>
                    <a:pt x="4847" y="829"/>
                    <a:pt x="4926" y="819"/>
                    <a:pt x="5007" y="819"/>
                  </a:cubicBezTo>
                  <a:cubicBezTo>
                    <a:pt x="5135" y="819"/>
                    <a:pt x="5234" y="849"/>
                    <a:pt x="5304" y="907"/>
                  </a:cubicBezTo>
                  <a:cubicBezTo>
                    <a:pt x="5375" y="966"/>
                    <a:pt x="5410" y="1049"/>
                    <a:pt x="5410" y="1156"/>
                  </a:cubicBezTo>
                  <a:lnTo>
                    <a:pt x="5410" y="1179"/>
                  </a:lnTo>
                  <a:lnTo>
                    <a:pt x="5083" y="1179"/>
                  </a:lnTo>
                  <a:cubicBezTo>
                    <a:pt x="4871" y="1179"/>
                    <a:pt x="4712" y="1219"/>
                    <a:pt x="4605" y="1300"/>
                  </a:cubicBezTo>
                  <a:cubicBezTo>
                    <a:pt x="4499" y="1381"/>
                    <a:pt x="4445" y="1501"/>
                    <a:pt x="4445" y="1661"/>
                  </a:cubicBezTo>
                  <a:cubicBezTo>
                    <a:pt x="4445" y="1798"/>
                    <a:pt x="4488" y="1907"/>
                    <a:pt x="4574" y="1988"/>
                  </a:cubicBezTo>
                  <a:cubicBezTo>
                    <a:pt x="4659" y="2070"/>
                    <a:pt x="4775" y="2110"/>
                    <a:pt x="4920" y="2110"/>
                  </a:cubicBezTo>
                  <a:cubicBezTo>
                    <a:pt x="5035" y="2110"/>
                    <a:pt x="5132" y="2090"/>
                    <a:pt x="5211" y="2049"/>
                  </a:cubicBezTo>
                  <a:cubicBezTo>
                    <a:pt x="5290" y="2008"/>
                    <a:pt x="5357" y="1945"/>
                    <a:pt x="5410" y="1858"/>
                  </a:cubicBezTo>
                  <a:lnTo>
                    <a:pt x="5410" y="2074"/>
                  </a:lnTo>
                  <a:lnTo>
                    <a:pt x="5643" y="2074"/>
                  </a:lnTo>
                  <a:lnTo>
                    <a:pt x="5643" y="1265"/>
                  </a:lnTo>
                  <a:cubicBezTo>
                    <a:pt x="5643" y="1049"/>
                    <a:pt x="5592" y="888"/>
                    <a:pt x="5491" y="781"/>
                  </a:cubicBezTo>
                  <a:cubicBezTo>
                    <a:pt x="5390" y="675"/>
                    <a:pt x="5236" y="622"/>
                    <a:pt x="5031" y="622"/>
                  </a:cubicBezTo>
                  <a:close/>
                  <a:moveTo>
                    <a:pt x="8264" y="622"/>
                  </a:moveTo>
                  <a:cubicBezTo>
                    <a:pt x="8188" y="622"/>
                    <a:pt x="8110" y="630"/>
                    <a:pt x="8030" y="646"/>
                  </a:cubicBezTo>
                  <a:cubicBezTo>
                    <a:pt x="7950" y="663"/>
                    <a:pt x="7867" y="688"/>
                    <a:pt x="7782" y="720"/>
                  </a:cubicBezTo>
                  <a:lnTo>
                    <a:pt x="7782" y="936"/>
                  </a:lnTo>
                  <a:cubicBezTo>
                    <a:pt x="7853" y="897"/>
                    <a:pt x="7927" y="868"/>
                    <a:pt x="8004" y="848"/>
                  </a:cubicBezTo>
                  <a:cubicBezTo>
                    <a:pt x="8080" y="829"/>
                    <a:pt x="8159" y="819"/>
                    <a:pt x="8240" y="819"/>
                  </a:cubicBezTo>
                  <a:cubicBezTo>
                    <a:pt x="8368" y="819"/>
                    <a:pt x="8467" y="849"/>
                    <a:pt x="8537" y="907"/>
                  </a:cubicBezTo>
                  <a:cubicBezTo>
                    <a:pt x="8608" y="966"/>
                    <a:pt x="8643" y="1049"/>
                    <a:pt x="8643" y="1156"/>
                  </a:cubicBezTo>
                  <a:lnTo>
                    <a:pt x="8643" y="1179"/>
                  </a:lnTo>
                  <a:lnTo>
                    <a:pt x="8316" y="1179"/>
                  </a:lnTo>
                  <a:cubicBezTo>
                    <a:pt x="8104" y="1179"/>
                    <a:pt x="7945" y="1219"/>
                    <a:pt x="7838" y="1300"/>
                  </a:cubicBezTo>
                  <a:cubicBezTo>
                    <a:pt x="7732" y="1381"/>
                    <a:pt x="7678" y="1501"/>
                    <a:pt x="7678" y="1661"/>
                  </a:cubicBezTo>
                  <a:cubicBezTo>
                    <a:pt x="7678" y="1798"/>
                    <a:pt x="7721" y="1907"/>
                    <a:pt x="7807" y="1988"/>
                  </a:cubicBezTo>
                  <a:cubicBezTo>
                    <a:pt x="7892" y="2070"/>
                    <a:pt x="8008" y="2110"/>
                    <a:pt x="8153" y="2110"/>
                  </a:cubicBezTo>
                  <a:cubicBezTo>
                    <a:pt x="8268" y="2110"/>
                    <a:pt x="8365" y="2090"/>
                    <a:pt x="8444" y="2049"/>
                  </a:cubicBezTo>
                  <a:cubicBezTo>
                    <a:pt x="8523" y="2008"/>
                    <a:pt x="8590" y="1945"/>
                    <a:pt x="8643" y="1858"/>
                  </a:cubicBezTo>
                  <a:lnTo>
                    <a:pt x="8643" y="2074"/>
                  </a:lnTo>
                  <a:lnTo>
                    <a:pt x="8876" y="2074"/>
                  </a:lnTo>
                  <a:lnTo>
                    <a:pt x="8876" y="1265"/>
                  </a:lnTo>
                  <a:cubicBezTo>
                    <a:pt x="8876" y="1049"/>
                    <a:pt x="8825" y="888"/>
                    <a:pt x="8724" y="781"/>
                  </a:cubicBezTo>
                  <a:cubicBezTo>
                    <a:pt x="8623" y="675"/>
                    <a:pt x="8469" y="622"/>
                    <a:pt x="8264" y="622"/>
                  </a:cubicBezTo>
                  <a:close/>
                  <a:moveTo>
                    <a:pt x="11591" y="150"/>
                  </a:moveTo>
                  <a:cubicBezTo>
                    <a:pt x="11384" y="150"/>
                    <a:pt x="11222" y="198"/>
                    <a:pt x="11104" y="294"/>
                  </a:cubicBezTo>
                  <a:cubicBezTo>
                    <a:pt x="10986" y="390"/>
                    <a:pt x="10927" y="522"/>
                    <a:pt x="10927" y="689"/>
                  </a:cubicBezTo>
                  <a:cubicBezTo>
                    <a:pt x="10927" y="833"/>
                    <a:pt x="10970" y="946"/>
                    <a:pt x="11055" y="1027"/>
                  </a:cubicBezTo>
                  <a:cubicBezTo>
                    <a:pt x="11140" y="1108"/>
                    <a:pt x="11278" y="1167"/>
                    <a:pt x="11469" y="1205"/>
                  </a:cubicBezTo>
                  <a:lnTo>
                    <a:pt x="11625" y="1236"/>
                  </a:lnTo>
                  <a:cubicBezTo>
                    <a:pt x="11755" y="1262"/>
                    <a:pt x="11848" y="1301"/>
                    <a:pt x="11905" y="1353"/>
                  </a:cubicBezTo>
                  <a:cubicBezTo>
                    <a:pt x="11962" y="1406"/>
                    <a:pt x="11991" y="1478"/>
                    <a:pt x="11991" y="1571"/>
                  </a:cubicBezTo>
                  <a:cubicBezTo>
                    <a:pt x="11991" y="1677"/>
                    <a:pt x="11951" y="1759"/>
                    <a:pt x="11872" y="1817"/>
                  </a:cubicBezTo>
                  <a:cubicBezTo>
                    <a:pt x="11792" y="1874"/>
                    <a:pt x="11680" y="1903"/>
                    <a:pt x="11534" y="1903"/>
                  </a:cubicBezTo>
                  <a:cubicBezTo>
                    <a:pt x="11438" y="1903"/>
                    <a:pt x="11340" y="1888"/>
                    <a:pt x="11240" y="1858"/>
                  </a:cubicBezTo>
                  <a:cubicBezTo>
                    <a:pt x="11140" y="1829"/>
                    <a:pt x="11039" y="1785"/>
                    <a:pt x="10935" y="1727"/>
                  </a:cubicBezTo>
                  <a:lnTo>
                    <a:pt x="10935" y="1990"/>
                  </a:lnTo>
                  <a:cubicBezTo>
                    <a:pt x="11043" y="2030"/>
                    <a:pt x="11147" y="2060"/>
                    <a:pt x="11248" y="2080"/>
                  </a:cubicBezTo>
                  <a:cubicBezTo>
                    <a:pt x="11349" y="2100"/>
                    <a:pt x="11444" y="2110"/>
                    <a:pt x="11534" y="2110"/>
                  </a:cubicBezTo>
                  <a:cubicBezTo>
                    <a:pt x="11771" y="2110"/>
                    <a:pt x="11951" y="2063"/>
                    <a:pt x="12074" y="1969"/>
                  </a:cubicBezTo>
                  <a:cubicBezTo>
                    <a:pt x="12196" y="1874"/>
                    <a:pt x="12258" y="1735"/>
                    <a:pt x="12258" y="1552"/>
                  </a:cubicBezTo>
                  <a:cubicBezTo>
                    <a:pt x="12258" y="1399"/>
                    <a:pt x="12212" y="1276"/>
                    <a:pt x="12122" y="1184"/>
                  </a:cubicBezTo>
                  <a:cubicBezTo>
                    <a:pt x="12031" y="1093"/>
                    <a:pt x="11890" y="1029"/>
                    <a:pt x="11700" y="993"/>
                  </a:cubicBezTo>
                  <a:lnTo>
                    <a:pt x="11545" y="961"/>
                  </a:lnTo>
                  <a:cubicBezTo>
                    <a:pt x="11405" y="935"/>
                    <a:pt x="11310" y="900"/>
                    <a:pt x="11260" y="858"/>
                  </a:cubicBezTo>
                  <a:cubicBezTo>
                    <a:pt x="11209" y="815"/>
                    <a:pt x="11184" y="752"/>
                    <a:pt x="11184" y="669"/>
                  </a:cubicBezTo>
                  <a:cubicBezTo>
                    <a:pt x="11184" y="569"/>
                    <a:pt x="11222" y="492"/>
                    <a:pt x="11298" y="438"/>
                  </a:cubicBezTo>
                  <a:cubicBezTo>
                    <a:pt x="11373" y="384"/>
                    <a:pt x="11481" y="357"/>
                    <a:pt x="11620" y="357"/>
                  </a:cubicBezTo>
                  <a:cubicBezTo>
                    <a:pt x="11700" y="357"/>
                    <a:pt x="11783" y="369"/>
                    <a:pt x="11869" y="391"/>
                  </a:cubicBezTo>
                  <a:cubicBezTo>
                    <a:pt x="11955" y="414"/>
                    <a:pt x="12047" y="449"/>
                    <a:pt x="12144" y="495"/>
                  </a:cubicBezTo>
                  <a:lnTo>
                    <a:pt x="12144" y="246"/>
                  </a:lnTo>
                  <a:cubicBezTo>
                    <a:pt x="12048" y="214"/>
                    <a:pt x="11954" y="190"/>
                    <a:pt x="11862" y="174"/>
                  </a:cubicBezTo>
                  <a:cubicBezTo>
                    <a:pt x="11770" y="158"/>
                    <a:pt x="11679" y="150"/>
                    <a:pt x="11591" y="150"/>
                  </a:cubicBezTo>
                  <a:close/>
                  <a:moveTo>
                    <a:pt x="14788" y="622"/>
                  </a:moveTo>
                  <a:cubicBezTo>
                    <a:pt x="14712" y="622"/>
                    <a:pt x="14634" y="630"/>
                    <a:pt x="14554" y="646"/>
                  </a:cubicBezTo>
                  <a:cubicBezTo>
                    <a:pt x="14474" y="663"/>
                    <a:pt x="14391" y="688"/>
                    <a:pt x="14306" y="720"/>
                  </a:cubicBezTo>
                  <a:lnTo>
                    <a:pt x="14306" y="936"/>
                  </a:lnTo>
                  <a:cubicBezTo>
                    <a:pt x="14377" y="897"/>
                    <a:pt x="14451" y="868"/>
                    <a:pt x="14528" y="848"/>
                  </a:cubicBezTo>
                  <a:cubicBezTo>
                    <a:pt x="14604" y="829"/>
                    <a:pt x="14683" y="819"/>
                    <a:pt x="14764" y="819"/>
                  </a:cubicBezTo>
                  <a:cubicBezTo>
                    <a:pt x="14892" y="819"/>
                    <a:pt x="14991" y="849"/>
                    <a:pt x="15061" y="907"/>
                  </a:cubicBezTo>
                  <a:cubicBezTo>
                    <a:pt x="15132" y="966"/>
                    <a:pt x="15167" y="1049"/>
                    <a:pt x="15167" y="1156"/>
                  </a:cubicBezTo>
                  <a:lnTo>
                    <a:pt x="15167" y="1179"/>
                  </a:lnTo>
                  <a:lnTo>
                    <a:pt x="14840" y="1179"/>
                  </a:lnTo>
                  <a:cubicBezTo>
                    <a:pt x="14628" y="1179"/>
                    <a:pt x="14469" y="1219"/>
                    <a:pt x="14362" y="1300"/>
                  </a:cubicBezTo>
                  <a:cubicBezTo>
                    <a:pt x="14256" y="1381"/>
                    <a:pt x="14202" y="1501"/>
                    <a:pt x="14202" y="1661"/>
                  </a:cubicBezTo>
                  <a:cubicBezTo>
                    <a:pt x="14202" y="1798"/>
                    <a:pt x="14245" y="1907"/>
                    <a:pt x="14331" y="1988"/>
                  </a:cubicBezTo>
                  <a:cubicBezTo>
                    <a:pt x="14416" y="2070"/>
                    <a:pt x="14532" y="2110"/>
                    <a:pt x="14677" y="2110"/>
                  </a:cubicBezTo>
                  <a:cubicBezTo>
                    <a:pt x="14792" y="2110"/>
                    <a:pt x="14889" y="2090"/>
                    <a:pt x="14968" y="2049"/>
                  </a:cubicBezTo>
                  <a:cubicBezTo>
                    <a:pt x="15047" y="2008"/>
                    <a:pt x="15114" y="1945"/>
                    <a:pt x="15167" y="1858"/>
                  </a:cubicBezTo>
                  <a:lnTo>
                    <a:pt x="15167" y="2074"/>
                  </a:lnTo>
                  <a:lnTo>
                    <a:pt x="15400" y="2074"/>
                  </a:lnTo>
                  <a:lnTo>
                    <a:pt x="15400" y="1265"/>
                  </a:lnTo>
                  <a:cubicBezTo>
                    <a:pt x="15400" y="1049"/>
                    <a:pt x="15349" y="888"/>
                    <a:pt x="15248" y="781"/>
                  </a:cubicBezTo>
                  <a:cubicBezTo>
                    <a:pt x="15147" y="675"/>
                    <a:pt x="14993" y="622"/>
                    <a:pt x="14788" y="622"/>
                  </a:cubicBezTo>
                  <a:close/>
                  <a:moveTo>
                    <a:pt x="9414" y="1752"/>
                  </a:moveTo>
                  <a:lnTo>
                    <a:pt x="9414" y="1970"/>
                  </a:lnTo>
                  <a:lnTo>
                    <a:pt x="9310" y="2375"/>
                  </a:lnTo>
                  <a:lnTo>
                    <a:pt x="9474" y="2375"/>
                  </a:lnTo>
                  <a:lnTo>
                    <a:pt x="9681" y="1970"/>
                  </a:lnTo>
                  <a:lnTo>
                    <a:pt x="9681" y="1752"/>
                  </a:lnTo>
                  <a:close/>
                  <a:moveTo>
                    <a:pt x="6600" y="622"/>
                  </a:moveTo>
                  <a:cubicBezTo>
                    <a:pt x="6426" y="622"/>
                    <a:pt x="6286" y="688"/>
                    <a:pt x="6180" y="820"/>
                  </a:cubicBezTo>
                  <a:cubicBezTo>
                    <a:pt x="6074" y="953"/>
                    <a:pt x="6021" y="1129"/>
                    <a:pt x="6021" y="1348"/>
                  </a:cubicBezTo>
                  <a:cubicBezTo>
                    <a:pt x="6021" y="1567"/>
                    <a:pt x="6074" y="1742"/>
                    <a:pt x="6180" y="1875"/>
                  </a:cubicBezTo>
                  <a:cubicBezTo>
                    <a:pt x="6286" y="2007"/>
                    <a:pt x="6426" y="2074"/>
                    <a:pt x="6600" y="2074"/>
                  </a:cubicBezTo>
                  <a:cubicBezTo>
                    <a:pt x="6705" y="2074"/>
                    <a:pt x="6795" y="2053"/>
                    <a:pt x="6870" y="2012"/>
                  </a:cubicBezTo>
                  <a:cubicBezTo>
                    <a:pt x="6945" y="1970"/>
                    <a:pt x="7007" y="1908"/>
                    <a:pt x="7055" y="1824"/>
                  </a:cubicBezTo>
                  <a:lnTo>
                    <a:pt x="7055" y="1939"/>
                  </a:lnTo>
                  <a:cubicBezTo>
                    <a:pt x="7055" y="2101"/>
                    <a:pt x="7017" y="2221"/>
                    <a:pt x="6941" y="2301"/>
                  </a:cubicBezTo>
                  <a:cubicBezTo>
                    <a:pt x="6865" y="2381"/>
                    <a:pt x="6751" y="2421"/>
                    <a:pt x="6598" y="2421"/>
                  </a:cubicBezTo>
                  <a:cubicBezTo>
                    <a:pt x="6529" y="2421"/>
                    <a:pt x="6461" y="2412"/>
                    <a:pt x="6394" y="2394"/>
                  </a:cubicBezTo>
                  <a:cubicBezTo>
                    <a:pt x="6327" y="2376"/>
                    <a:pt x="6260" y="2349"/>
                    <a:pt x="6191" y="2312"/>
                  </a:cubicBezTo>
                  <a:lnTo>
                    <a:pt x="6191" y="2538"/>
                  </a:lnTo>
                  <a:cubicBezTo>
                    <a:pt x="6260" y="2564"/>
                    <a:pt x="6330" y="2582"/>
                    <a:pt x="6403" y="2595"/>
                  </a:cubicBezTo>
                  <a:cubicBezTo>
                    <a:pt x="6475" y="2607"/>
                    <a:pt x="6553" y="2613"/>
                    <a:pt x="6634" y="2613"/>
                  </a:cubicBezTo>
                  <a:cubicBezTo>
                    <a:pt x="6856" y="2613"/>
                    <a:pt x="7020" y="2554"/>
                    <a:pt x="7127" y="2436"/>
                  </a:cubicBezTo>
                  <a:cubicBezTo>
                    <a:pt x="7234" y="2319"/>
                    <a:pt x="7288" y="2139"/>
                    <a:pt x="7288" y="1898"/>
                  </a:cubicBezTo>
                  <a:lnTo>
                    <a:pt x="7288" y="656"/>
                  </a:lnTo>
                  <a:lnTo>
                    <a:pt x="7055" y="656"/>
                  </a:lnTo>
                  <a:lnTo>
                    <a:pt x="7055" y="871"/>
                  </a:lnTo>
                  <a:cubicBezTo>
                    <a:pt x="7007" y="788"/>
                    <a:pt x="6945" y="725"/>
                    <a:pt x="6870" y="684"/>
                  </a:cubicBezTo>
                  <a:cubicBezTo>
                    <a:pt x="6795" y="642"/>
                    <a:pt x="6705" y="622"/>
                    <a:pt x="6600" y="622"/>
                  </a:cubicBezTo>
                  <a:close/>
                  <a:moveTo>
                    <a:pt x="13324" y="622"/>
                  </a:moveTo>
                  <a:cubicBezTo>
                    <a:pt x="13220" y="622"/>
                    <a:pt x="13131" y="642"/>
                    <a:pt x="13057" y="683"/>
                  </a:cubicBezTo>
                  <a:cubicBezTo>
                    <a:pt x="12982" y="724"/>
                    <a:pt x="12920" y="787"/>
                    <a:pt x="12871" y="871"/>
                  </a:cubicBezTo>
                  <a:lnTo>
                    <a:pt x="12871" y="656"/>
                  </a:lnTo>
                  <a:lnTo>
                    <a:pt x="12637" y="656"/>
                  </a:lnTo>
                  <a:lnTo>
                    <a:pt x="12637" y="2613"/>
                  </a:lnTo>
                  <a:lnTo>
                    <a:pt x="12871" y="2613"/>
                  </a:lnTo>
                  <a:lnTo>
                    <a:pt x="12871" y="1861"/>
                  </a:lnTo>
                  <a:cubicBezTo>
                    <a:pt x="12920" y="1945"/>
                    <a:pt x="12982" y="2008"/>
                    <a:pt x="13057" y="2049"/>
                  </a:cubicBezTo>
                  <a:cubicBezTo>
                    <a:pt x="13131" y="2090"/>
                    <a:pt x="13220" y="2110"/>
                    <a:pt x="13324" y="2110"/>
                  </a:cubicBezTo>
                  <a:cubicBezTo>
                    <a:pt x="13496" y="2110"/>
                    <a:pt x="13636" y="2042"/>
                    <a:pt x="13744" y="1905"/>
                  </a:cubicBezTo>
                  <a:cubicBezTo>
                    <a:pt x="13852" y="1769"/>
                    <a:pt x="13905" y="1589"/>
                    <a:pt x="13905" y="1366"/>
                  </a:cubicBezTo>
                  <a:cubicBezTo>
                    <a:pt x="13905" y="1143"/>
                    <a:pt x="13852" y="963"/>
                    <a:pt x="13744" y="827"/>
                  </a:cubicBezTo>
                  <a:cubicBezTo>
                    <a:pt x="13636" y="690"/>
                    <a:pt x="13496" y="622"/>
                    <a:pt x="13324" y="62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458;p23"/>
            <p:cNvSpPr/>
            <p:nvPr/>
          </p:nvSpPr>
          <p:spPr>
            <a:xfrm>
              <a:off x="975341" y="1129841"/>
              <a:ext cx="203252" cy="203252"/>
            </a:xfrm>
            <a:custGeom>
              <a:avLst/>
              <a:gdLst/>
              <a:ahLst/>
              <a:cxnLst/>
              <a:rect l="l" t="t" r="r" b="b"/>
              <a:pathLst>
                <a:path w="11578" h="11578" extrusionOk="0">
                  <a:moveTo>
                    <a:pt x="5789" y="0"/>
                  </a:moveTo>
                  <a:lnTo>
                    <a:pt x="5498" y="11"/>
                  </a:lnTo>
                  <a:lnTo>
                    <a:pt x="5197" y="34"/>
                  </a:lnTo>
                  <a:lnTo>
                    <a:pt x="4906" y="67"/>
                  </a:lnTo>
                  <a:lnTo>
                    <a:pt x="4627" y="123"/>
                  </a:lnTo>
                  <a:lnTo>
                    <a:pt x="4347" y="179"/>
                  </a:lnTo>
                  <a:lnTo>
                    <a:pt x="4068" y="257"/>
                  </a:lnTo>
                  <a:lnTo>
                    <a:pt x="3800" y="358"/>
                  </a:lnTo>
                  <a:lnTo>
                    <a:pt x="3543" y="458"/>
                  </a:lnTo>
                  <a:lnTo>
                    <a:pt x="3286" y="570"/>
                  </a:lnTo>
                  <a:lnTo>
                    <a:pt x="3029" y="704"/>
                  </a:lnTo>
                  <a:lnTo>
                    <a:pt x="2794" y="838"/>
                  </a:lnTo>
                  <a:lnTo>
                    <a:pt x="2559" y="995"/>
                  </a:lnTo>
                  <a:lnTo>
                    <a:pt x="2325" y="1151"/>
                  </a:lnTo>
                  <a:lnTo>
                    <a:pt x="2112" y="1319"/>
                  </a:lnTo>
                  <a:lnTo>
                    <a:pt x="1900" y="1509"/>
                  </a:lnTo>
                  <a:lnTo>
                    <a:pt x="1699" y="1699"/>
                  </a:lnTo>
                  <a:lnTo>
                    <a:pt x="1509" y="1900"/>
                  </a:lnTo>
                  <a:lnTo>
                    <a:pt x="1330" y="2112"/>
                  </a:lnTo>
                  <a:lnTo>
                    <a:pt x="1151" y="2324"/>
                  </a:lnTo>
                  <a:lnTo>
                    <a:pt x="995" y="2559"/>
                  </a:lnTo>
                  <a:lnTo>
                    <a:pt x="838" y="2794"/>
                  </a:lnTo>
                  <a:lnTo>
                    <a:pt x="704" y="3028"/>
                  </a:lnTo>
                  <a:lnTo>
                    <a:pt x="570" y="3285"/>
                  </a:lnTo>
                  <a:lnTo>
                    <a:pt x="459" y="3543"/>
                  </a:lnTo>
                  <a:lnTo>
                    <a:pt x="358" y="3800"/>
                  </a:lnTo>
                  <a:lnTo>
                    <a:pt x="269" y="4068"/>
                  </a:lnTo>
                  <a:lnTo>
                    <a:pt x="190" y="4347"/>
                  </a:lnTo>
                  <a:lnTo>
                    <a:pt x="123" y="4626"/>
                  </a:lnTo>
                  <a:lnTo>
                    <a:pt x="67" y="4906"/>
                  </a:lnTo>
                  <a:lnTo>
                    <a:pt x="34" y="5196"/>
                  </a:lnTo>
                  <a:lnTo>
                    <a:pt x="12" y="5498"/>
                  </a:lnTo>
                  <a:lnTo>
                    <a:pt x="0" y="5789"/>
                  </a:lnTo>
                  <a:lnTo>
                    <a:pt x="12" y="6001"/>
                  </a:lnTo>
                  <a:lnTo>
                    <a:pt x="23" y="6202"/>
                  </a:lnTo>
                  <a:lnTo>
                    <a:pt x="34" y="6403"/>
                  </a:lnTo>
                  <a:lnTo>
                    <a:pt x="56" y="6604"/>
                  </a:lnTo>
                  <a:lnTo>
                    <a:pt x="90" y="6806"/>
                  </a:lnTo>
                  <a:lnTo>
                    <a:pt x="134" y="6996"/>
                  </a:lnTo>
                  <a:lnTo>
                    <a:pt x="179" y="7197"/>
                  </a:lnTo>
                  <a:lnTo>
                    <a:pt x="224" y="7387"/>
                  </a:lnTo>
                  <a:lnTo>
                    <a:pt x="280" y="7577"/>
                  </a:lnTo>
                  <a:lnTo>
                    <a:pt x="347" y="7755"/>
                  </a:lnTo>
                  <a:lnTo>
                    <a:pt x="492" y="8124"/>
                  </a:lnTo>
                  <a:lnTo>
                    <a:pt x="660" y="8471"/>
                  </a:lnTo>
                  <a:lnTo>
                    <a:pt x="850" y="8806"/>
                  </a:lnTo>
                  <a:lnTo>
                    <a:pt x="1051" y="9108"/>
                  </a:lnTo>
                  <a:lnTo>
                    <a:pt x="1274" y="9398"/>
                  </a:lnTo>
                  <a:lnTo>
                    <a:pt x="1509" y="9677"/>
                  </a:lnTo>
                  <a:lnTo>
                    <a:pt x="1755" y="9946"/>
                  </a:lnTo>
                  <a:lnTo>
                    <a:pt x="2023" y="10192"/>
                  </a:lnTo>
                  <a:lnTo>
                    <a:pt x="2314" y="10415"/>
                  </a:lnTo>
                  <a:lnTo>
                    <a:pt x="2604" y="10627"/>
                  </a:lnTo>
                  <a:lnTo>
                    <a:pt x="2917" y="10817"/>
                  </a:lnTo>
                  <a:lnTo>
                    <a:pt x="3241" y="10985"/>
                  </a:lnTo>
                  <a:lnTo>
                    <a:pt x="3576" y="11141"/>
                  </a:lnTo>
                  <a:lnTo>
                    <a:pt x="3923" y="11275"/>
                  </a:lnTo>
                  <a:lnTo>
                    <a:pt x="4280" y="11376"/>
                  </a:lnTo>
                  <a:lnTo>
                    <a:pt x="4649" y="11465"/>
                  </a:lnTo>
                  <a:lnTo>
                    <a:pt x="5018" y="11533"/>
                  </a:lnTo>
                  <a:lnTo>
                    <a:pt x="5409" y="11566"/>
                  </a:lnTo>
                  <a:lnTo>
                    <a:pt x="5789" y="11577"/>
                  </a:lnTo>
                  <a:lnTo>
                    <a:pt x="6180" y="11566"/>
                  </a:lnTo>
                  <a:lnTo>
                    <a:pt x="6549" y="11533"/>
                  </a:lnTo>
                  <a:lnTo>
                    <a:pt x="6918" y="11465"/>
                  </a:lnTo>
                  <a:lnTo>
                    <a:pt x="7275" y="11387"/>
                  </a:lnTo>
                  <a:lnTo>
                    <a:pt x="7633" y="11287"/>
                  </a:lnTo>
                  <a:lnTo>
                    <a:pt x="7968" y="11153"/>
                  </a:lnTo>
                  <a:lnTo>
                    <a:pt x="8303" y="11007"/>
                  </a:lnTo>
                  <a:lnTo>
                    <a:pt x="8616" y="10840"/>
                  </a:lnTo>
                  <a:lnTo>
                    <a:pt x="8929" y="10661"/>
                  </a:lnTo>
                  <a:lnTo>
                    <a:pt x="9220" y="10460"/>
                  </a:lnTo>
                  <a:lnTo>
                    <a:pt x="9499" y="10236"/>
                  </a:lnTo>
                  <a:lnTo>
                    <a:pt x="9767" y="10002"/>
                  </a:lnTo>
                  <a:lnTo>
                    <a:pt x="10024" y="9745"/>
                  </a:lnTo>
                  <a:lnTo>
                    <a:pt x="10259" y="9476"/>
                  </a:lnTo>
                  <a:lnTo>
                    <a:pt x="10471" y="9197"/>
                  </a:lnTo>
                  <a:lnTo>
                    <a:pt x="10672" y="8895"/>
                  </a:lnTo>
                  <a:lnTo>
                    <a:pt x="10784" y="8728"/>
                  </a:lnTo>
                  <a:lnTo>
                    <a:pt x="10885" y="8549"/>
                  </a:lnTo>
                  <a:lnTo>
                    <a:pt x="10974" y="8381"/>
                  </a:lnTo>
                  <a:lnTo>
                    <a:pt x="11063" y="8191"/>
                  </a:lnTo>
                  <a:lnTo>
                    <a:pt x="11142" y="8012"/>
                  </a:lnTo>
                  <a:lnTo>
                    <a:pt x="11209" y="7822"/>
                  </a:lnTo>
                  <a:lnTo>
                    <a:pt x="11287" y="7632"/>
                  </a:lnTo>
                  <a:lnTo>
                    <a:pt x="11343" y="7443"/>
                  </a:lnTo>
                  <a:lnTo>
                    <a:pt x="11399" y="7241"/>
                  </a:lnTo>
                  <a:lnTo>
                    <a:pt x="11443" y="7040"/>
                  </a:lnTo>
                  <a:lnTo>
                    <a:pt x="11488" y="6839"/>
                  </a:lnTo>
                  <a:lnTo>
                    <a:pt x="11522" y="6638"/>
                  </a:lnTo>
                  <a:lnTo>
                    <a:pt x="11544" y="6426"/>
                  </a:lnTo>
                  <a:lnTo>
                    <a:pt x="11566" y="6213"/>
                  </a:lnTo>
                  <a:lnTo>
                    <a:pt x="11577" y="6001"/>
                  </a:lnTo>
                  <a:lnTo>
                    <a:pt x="11577" y="5789"/>
                  </a:lnTo>
                  <a:lnTo>
                    <a:pt x="11577" y="5498"/>
                  </a:lnTo>
                  <a:lnTo>
                    <a:pt x="11555" y="5196"/>
                  </a:lnTo>
                  <a:lnTo>
                    <a:pt x="11510" y="4906"/>
                  </a:lnTo>
                  <a:lnTo>
                    <a:pt x="11466" y="4626"/>
                  </a:lnTo>
                  <a:lnTo>
                    <a:pt x="11399" y="4347"/>
                  </a:lnTo>
                  <a:lnTo>
                    <a:pt x="11320" y="4068"/>
                  </a:lnTo>
                  <a:lnTo>
                    <a:pt x="11231" y="3800"/>
                  </a:lnTo>
                  <a:lnTo>
                    <a:pt x="11130" y="3543"/>
                  </a:lnTo>
                  <a:lnTo>
                    <a:pt x="11008" y="3285"/>
                  </a:lnTo>
                  <a:lnTo>
                    <a:pt x="10885" y="3028"/>
                  </a:lnTo>
                  <a:lnTo>
                    <a:pt x="10739" y="2794"/>
                  </a:lnTo>
                  <a:lnTo>
                    <a:pt x="10594" y="2559"/>
                  </a:lnTo>
                  <a:lnTo>
                    <a:pt x="10426" y="2324"/>
                  </a:lnTo>
                  <a:lnTo>
                    <a:pt x="10259" y="2112"/>
                  </a:lnTo>
                  <a:lnTo>
                    <a:pt x="10080" y="1900"/>
                  </a:lnTo>
                  <a:lnTo>
                    <a:pt x="9890" y="1699"/>
                  </a:lnTo>
                  <a:lnTo>
                    <a:pt x="9689" y="1509"/>
                  </a:lnTo>
                  <a:lnTo>
                    <a:pt x="9477" y="1319"/>
                  </a:lnTo>
                  <a:lnTo>
                    <a:pt x="9253" y="1151"/>
                  </a:lnTo>
                  <a:lnTo>
                    <a:pt x="9030" y="995"/>
                  </a:lnTo>
                  <a:lnTo>
                    <a:pt x="8795" y="838"/>
                  </a:lnTo>
                  <a:lnTo>
                    <a:pt x="8549" y="704"/>
                  </a:lnTo>
                  <a:lnTo>
                    <a:pt x="8303" y="570"/>
                  </a:lnTo>
                  <a:lnTo>
                    <a:pt x="8046" y="458"/>
                  </a:lnTo>
                  <a:lnTo>
                    <a:pt x="7778" y="358"/>
                  </a:lnTo>
                  <a:lnTo>
                    <a:pt x="7510" y="257"/>
                  </a:lnTo>
                  <a:lnTo>
                    <a:pt x="7242" y="179"/>
                  </a:lnTo>
                  <a:lnTo>
                    <a:pt x="6962" y="123"/>
                  </a:lnTo>
                  <a:lnTo>
                    <a:pt x="6672" y="67"/>
                  </a:lnTo>
                  <a:lnTo>
                    <a:pt x="6381" y="34"/>
                  </a:lnTo>
                  <a:lnTo>
                    <a:pt x="6091" y="11"/>
                  </a:lnTo>
                  <a:lnTo>
                    <a:pt x="5789" y="0"/>
                  </a:lnTo>
                  <a:close/>
                </a:path>
              </a:pathLst>
            </a:custGeom>
            <a:solidFill>
              <a:srgbClr val="5C4EC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459;p23"/>
            <p:cNvSpPr/>
            <p:nvPr/>
          </p:nvSpPr>
          <p:spPr>
            <a:xfrm>
              <a:off x="990245" y="1144745"/>
              <a:ext cx="172460" cy="188348"/>
            </a:xfrm>
            <a:custGeom>
              <a:avLst/>
              <a:gdLst/>
              <a:ahLst/>
              <a:cxnLst/>
              <a:rect l="l" t="t" r="r" b="b"/>
              <a:pathLst>
                <a:path w="9824" h="10729" extrusionOk="0">
                  <a:moveTo>
                    <a:pt x="4705" y="0"/>
                  </a:moveTo>
                  <a:lnTo>
                    <a:pt x="4571" y="23"/>
                  </a:lnTo>
                  <a:lnTo>
                    <a:pt x="4426" y="45"/>
                  </a:lnTo>
                  <a:lnTo>
                    <a:pt x="4281" y="67"/>
                  </a:lnTo>
                  <a:lnTo>
                    <a:pt x="4147" y="112"/>
                  </a:lnTo>
                  <a:lnTo>
                    <a:pt x="4001" y="157"/>
                  </a:lnTo>
                  <a:lnTo>
                    <a:pt x="3867" y="213"/>
                  </a:lnTo>
                  <a:lnTo>
                    <a:pt x="3733" y="280"/>
                  </a:lnTo>
                  <a:lnTo>
                    <a:pt x="3610" y="358"/>
                  </a:lnTo>
                  <a:lnTo>
                    <a:pt x="3487" y="436"/>
                  </a:lnTo>
                  <a:lnTo>
                    <a:pt x="3364" y="537"/>
                  </a:lnTo>
                  <a:lnTo>
                    <a:pt x="3253" y="637"/>
                  </a:lnTo>
                  <a:lnTo>
                    <a:pt x="3152" y="738"/>
                  </a:lnTo>
                  <a:lnTo>
                    <a:pt x="3051" y="861"/>
                  </a:lnTo>
                  <a:lnTo>
                    <a:pt x="2962" y="984"/>
                  </a:lnTo>
                  <a:lnTo>
                    <a:pt x="2884" y="1118"/>
                  </a:lnTo>
                  <a:lnTo>
                    <a:pt x="2806" y="1263"/>
                  </a:lnTo>
                  <a:lnTo>
                    <a:pt x="2750" y="1453"/>
                  </a:lnTo>
                  <a:lnTo>
                    <a:pt x="2705" y="1654"/>
                  </a:lnTo>
                  <a:lnTo>
                    <a:pt x="2671" y="1878"/>
                  </a:lnTo>
                  <a:lnTo>
                    <a:pt x="2649" y="2112"/>
                  </a:lnTo>
                  <a:lnTo>
                    <a:pt x="2638" y="2358"/>
                  </a:lnTo>
                  <a:lnTo>
                    <a:pt x="2649" y="2615"/>
                  </a:lnTo>
                  <a:lnTo>
                    <a:pt x="2660" y="2861"/>
                  </a:lnTo>
                  <a:lnTo>
                    <a:pt x="2683" y="3118"/>
                  </a:lnTo>
                  <a:lnTo>
                    <a:pt x="2727" y="3353"/>
                  </a:lnTo>
                  <a:lnTo>
                    <a:pt x="2772" y="3587"/>
                  </a:lnTo>
                  <a:lnTo>
                    <a:pt x="2839" y="3800"/>
                  </a:lnTo>
                  <a:lnTo>
                    <a:pt x="2906" y="4001"/>
                  </a:lnTo>
                  <a:lnTo>
                    <a:pt x="2984" y="4169"/>
                  </a:lnTo>
                  <a:lnTo>
                    <a:pt x="3085" y="4314"/>
                  </a:lnTo>
                  <a:lnTo>
                    <a:pt x="3130" y="4370"/>
                  </a:lnTo>
                  <a:lnTo>
                    <a:pt x="3185" y="4414"/>
                  </a:lnTo>
                  <a:lnTo>
                    <a:pt x="3286" y="4515"/>
                  </a:lnTo>
                  <a:lnTo>
                    <a:pt x="3375" y="4616"/>
                  </a:lnTo>
                  <a:lnTo>
                    <a:pt x="3454" y="4716"/>
                  </a:lnTo>
                  <a:lnTo>
                    <a:pt x="3510" y="4828"/>
                  </a:lnTo>
                  <a:lnTo>
                    <a:pt x="3565" y="4951"/>
                  </a:lnTo>
                  <a:lnTo>
                    <a:pt x="3599" y="5074"/>
                  </a:lnTo>
                  <a:lnTo>
                    <a:pt x="3632" y="5197"/>
                  </a:lnTo>
                  <a:lnTo>
                    <a:pt x="3655" y="5308"/>
                  </a:lnTo>
                  <a:lnTo>
                    <a:pt x="3666" y="5431"/>
                  </a:lnTo>
                  <a:lnTo>
                    <a:pt x="3666" y="5554"/>
                  </a:lnTo>
                  <a:lnTo>
                    <a:pt x="3666" y="5778"/>
                  </a:lnTo>
                  <a:lnTo>
                    <a:pt x="3632" y="5968"/>
                  </a:lnTo>
                  <a:lnTo>
                    <a:pt x="3599" y="6124"/>
                  </a:lnTo>
                  <a:lnTo>
                    <a:pt x="3577" y="6191"/>
                  </a:lnTo>
                  <a:lnTo>
                    <a:pt x="3543" y="6258"/>
                  </a:lnTo>
                  <a:lnTo>
                    <a:pt x="3498" y="6314"/>
                  </a:lnTo>
                  <a:lnTo>
                    <a:pt x="3454" y="6370"/>
                  </a:lnTo>
                  <a:lnTo>
                    <a:pt x="3387" y="6415"/>
                  </a:lnTo>
                  <a:lnTo>
                    <a:pt x="3320" y="6471"/>
                  </a:lnTo>
                  <a:lnTo>
                    <a:pt x="3152" y="6560"/>
                  </a:lnTo>
                  <a:lnTo>
                    <a:pt x="2940" y="6649"/>
                  </a:lnTo>
                  <a:lnTo>
                    <a:pt x="2671" y="6739"/>
                  </a:lnTo>
                  <a:lnTo>
                    <a:pt x="1990" y="6940"/>
                  </a:lnTo>
                  <a:lnTo>
                    <a:pt x="1688" y="7041"/>
                  </a:lnTo>
                  <a:lnTo>
                    <a:pt x="1398" y="7163"/>
                  </a:lnTo>
                  <a:lnTo>
                    <a:pt x="1107" y="7298"/>
                  </a:lnTo>
                  <a:lnTo>
                    <a:pt x="828" y="7443"/>
                  </a:lnTo>
                  <a:lnTo>
                    <a:pt x="582" y="7588"/>
                  </a:lnTo>
                  <a:lnTo>
                    <a:pt x="347" y="7722"/>
                  </a:lnTo>
                  <a:lnTo>
                    <a:pt x="1" y="7957"/>
                  </a:lnTo>
                  <a:lnTo>
                    <a:pt x="202" y="8259"/>
                  </a:lnTo>
                  <a:lnTo>
                    <a:pt x="425" y="8549"/>
                  </a:lnTo>
                  <a:lnTo>
                    <a:pt x="660" y="8828"/>
                  </a:lnTo>
                  <a:lnTo>
                    <a:pt x="906" y="9097"/>
                  </a:lnTo>
                  <a:lnTo>
                    <a:pt x="1174" y="9343"/>
                  </a:lnTo>
                  <a:lnTo>
                    <a:pt x="1465" y="9566"/>
                  </a:lnTo>
                  <a:lnTo>
                    <a:pt x="1755" y="9778"/>
                  </a:lnTo>
                  <a:lnTo>
                    <a:pt x="2068" y="9968"/>
                  </a:lnTo>
                  <a:lnTo>
                    <a:pt x="2392" y="10136"/>
                  </a:lnTo>
                  <a:lnTo>
                    <a:pt x="2727" y="10292"/>
                  </a:lnTo>
                  <a:lnTo>
                    <a:pt x="3074" y="10426"/>
                  </a:lnTo>
                  <a:lnTo>
                    <a:pt x="3431" y="10527"/>
                  </a:lnTo>
                  <a:lnTo>
                    <a:pt x="3800" y="10616"/>
                  </a:lnTo>
                  <a:lnTo>
                    <a:pt x="4169" y="10684"/>
                  </a:lnTo>
                  <a:lnTo>
                    <a:pt x="4560" y="10717"/>
                  </a:lnTo>
                  <a:lnTo>
                    <a:pt x="4940" y="10728"/>
                  </a:lnTo>
                  <a:lnTo>
                    <a:pt x="5331" y="10717"/>
                  </a:lnTo>
                  <a:lnTo>
                    <a:pt x="5700" y="10684"/>
                  </a:lnTo>
                  <a:lnTo>
                    <a:pt x="6069" y="10616"/>
                  </a:lnTo>
                  <a:lnTo>
                    <a:pt x="6426" y="10538"/>
                  </a:lnTo>
                  <a:lnTo>
                    <a:pt x="6784" y="10438"/>
                  </a:lnTo>
                  <a:lnTo>
                    <a:pt x="7119" y="10304"/>
                  </a:lnTo>
                  <a:lnTo>
                    <a:pt x="7454" y="10158"/>
                  </a:lnTo>
                  <a:lnTo>
                    <a:pt x="7767" y="9991"/>
                  </a:lnTo>
                  <a:lnTo>
                    <a:pt x="8080" y="9812"/>
                  </a:lnTo>
                  <a:lnTo>
                    <a:pt x="8371" y="9611"/>
                  </a:lnTo>
                  <a:lnTo>
                    <a:pt x="8650" y="9387"/>
                  </a:lnTo>
                  <a:lnTo>
                    <a:pt x="8918" y="9153"/>
                  </a:lnTo>
                  <a:lnTo>
                    <a:pt x="9175" y="8896"/>
                  </a:lnTo>
                  <a:lnTo>
                    <a:pt x="9410" y="8627"/>
                  </a:lnTo>
                  <a:lnTo>
                    <a:pt x="9622" y="8348"/>
                  </a:lnTo>
                  <a:lnTo>
                    <a:pt x="9823" y="8046"/>
                  </a:lnTo>
                  <a:lnTo>
                    <a:pt x="9533" y="7845"/>
                  </a:lnTo>
                  <a:lnTo>
                    <a:pt x="9298" y="7700"/>
                  </a:lnTo>
                  <a:lnTo>
                    <a:pt x="9030" y="7532"/>
                  </a:lnTo>
                  <a:lnTo>
                    <a:pt x="8728" y="7365"/>
                  </a:lnTo>
                  <a:lnTo>
                    <a:pt x="8393" y="7197"/>
                  </a:lnTo>
                  <a:lnTo>
                    <a:pt x="8058" y="7052"/>
                  </a:lnTo>
                  <a:lnTo>
                    <a:pt x="7879" y="6996"/>
                  </a:lnTo>
                  <a:lnTo>
                    <a:pt x="7711" y="6940"/>
                  </a:lnTo>
                  <a:lnTo>
                    <a:pt x="7030" y="6739"/>
                  </a:lnTo>
                  <a:lnTo>
                    <a:pt x="6761" y="6649"/>
                  </a:lnTo>
                  <a:lnTo>
                    <a:pt x="6549" y="6560"/>
                  </a:lnTo>
                  <a:lnTo>
                    <a:pt x="6381" y="6471"/>
                  </a:lnTo>
                  <a:lnTo>
                    <a:pt x="6303" y="6415"/>
                  </a:lnTo>
                  <a:lnTo>
                    <a:pt x="6247" y="6370"/>
                  </a:lnTo>
                  <a:lnTo>
                    <a:pt x="6203" y="6314"/>
                  </a:lnTo>
                  <a:lnTo>
                    <a:pt x="6158" y="6258"/>
                  </a:lnTo>
                  <a:lnTo>
                    <a:pt x="6124" y="6191"/>
                  </a:lnTo>
                  <a:lnTo>
                    <a:pt x="6102" y="6124"/>
                  </a:lnTo>
                  <a:lnTo>
                    <a:pt x="6069" y="5968"/>
                  </a:lnTo>
                  <a:lnTo>
                    <a:pt x="6035" y="5778"/>
                  </a:lnTo>
                  <a:lnTo>
                    <a:pt x="6035" y="5554"/>
                  </a:lnTo>
                  <a:lnTo>
                    <a:pt x="6035" y="5431"/>
                  </a:lnTo>
                  <a:lnTo>
                    <a:pt x="6046" y="5308"/>
                  </a:lnTo>
                  <a:lnTo>
                    <a:pt x="6069" y="5197"/>
                  </a:lnTo>
                  <a:lnTo>
                    <a:pt x="6102" y="5074"/>
                  </a:lnTo>
                  <a:lnTo>
                    <a:pt x="6136" y="4951"/>
                  </a:lnTo>
                  <a:lnTo>
                    <a:pt x="6191" y="4828"/>
                  </a:lnTo>
                  <a:lnTo>
                    <a:pt x="6247" y="4716"/>
                  </a:lnTo>
                  <a:lnTo>
                    <a:pt x="6326" y="4616"/>
                  </a:lnTo>
                  <a:lnTo>
                    <a:pt x="6415" y="4515"/>
                  </a:lnTo>
                  <a:lnTo>
                    <a:pt x="6516" y="4414"/>
                  </a:lnTo>
                  <a:lnTo>
                    <a:pt x="6571" y="4370"/>
                  </a:lnTo>
                  <a:lnTo>
                    <a:pt x="6616" y="4314"/>
                  </a:lnTo>
                  <a:lnTo>
                    <a:pt x="6706" y="4169"/>
                  </a:lnTo>
                  <a:lnTo>
                    <a:pt x="6795" y="4001"/>
                  </a:lnTo>
                  <a:lnTo>
                    <a:pt x="6862" y="3800"/>
                  </a:lnTo>
                  <a:lnTo>
                    <a:pt x="6929" y="3587"/>
                  </a:lnTo>
                  <a:lnTo>
                    <a:pt x="6974" y="3353"/>
                  </a:lnTo>
                  <a:lnTo>
                    <a:pt x="7018" y="3118"/>
                  </a:lnTo>
                  <a:lnTo>
                    <a:pt x="7041" y="2861"/>
                  </a:lnTo>
                  <a:lnTo>
                    <a:pt x="7052" y="2615"/>
                  </a:lnTo>
                  <a:lnTo>
                    <a:pt x="7063" y="2358"/>
                  </a:lnTo>
                  <a:lnTo>
                    <a:pt x="7052" y="2112"/>
                  </a:lnTo>
                  <a:lnTo>
                    <a:pt x="7030" y="1878"/>
                  </a:lnTo>
                  <a:lnTo>
                    <a:pt x="6996" y="1654"/>
                  </a:lnTo>
                  <a:lnTo>
                    <a:pt x="6951" y="1453"/>
                  </a:lnTo>
                  <a:lnTo>
                    <a:pt x="6896" y="1263"/>
                  </a:lnTo>
                  <a:lnTo>
                    <a:pt x="6817" y="1118"/>
                  </a:lnTo>
                  <a:lnTo>
                    <a:pt x="6739" y="984"/>
                  </a:lnTo>
                  <a:lnTo>
                    <a:pt x="6650" y="861"/>
                  </a:lnTo>
                  <a:lnTo>
                    <a:pt x="6549" y="738"/>
                  </a:lnTo>
                  <a:lnTo>
                    <a:pt x="6449" y="637"/>
                  </a:lnTo>
                  <a:lnTo>
                    <a:pt x="6337" y="537"/>
                  </a:lnTo>
                  <a:lnTo>
                    <a:pt x="6214" y="436"/>
                  </a:lnTo>
                  <a:lnTo>
                    <a:pt x="6091" y="358"/>
                  </a:lnTo>
                  <a:lnTo>
                    <a:pt x="5957" y="280"/>
                  </a:lnTo>
                  <a:lnTo>
                    <a:pt x="5834" y="213"/>
                  </a:lnTo>
                  <a:lnTo>
                    <a:pt x="5700" y="157"/>
                  </a:lnTo>
                  <a:lnTo>
                    <a:pt x="5555" y="112"/>
                  </a:lnTo>
                  <a:lnTo>
                    <a:pt x="5420" y="67"/>
                  </a:lnTo>
                  <a:lnTo>
                    <a:pt x="5275" y="45"/>
                  </a:lnTo>
                  <a:lnTo>
                    <a:pt x="5130" y="23"/>
                  </a:lnTo>
                  <a:lnTo>
                    <a:pt x="49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460;p23"/>
            <p:cNvSpPr/>
            <p:nvPr/>
          </p:nvSpPr>
          <p:spPr>
            <a:xfrm>
              <a:off x="956890" y="1111197"/>
              <a:ext cx="240346" cy="240521"/>
            </a:xfrm>
            <a:custGeom>
              <a:avLst/>
              <a:gdLst/>
              <a:ahLst/>
              <a:cxnLst/>
              <a:rect l="l" t="t" r="r" b="b"/>
              <a:pathLst>
                <a:path w="13691" h="13701" extrusionOk="0">
                  <a:moveTo>
                    <a:pt x="6840" y="492"/>
                  </a:moveTo>
                  <a:lnTo>
                    <a:pt x="7175" y="503"/>
                  </a:lnTo>
                  <a:lnTo>
                    <a:pt x="7488" y="526"/>
                  </a:lnTo>
                  <a:lnTo>
                    <a:pt x="7812" y="570"/>
                  </a:lnTo>
                  <a:lnTo>
                    <a:pt x="8125" y="626"/>
                  </a:lnTo>
                  <a:lnTo>
                    <a:pt x="8427" y="693"/>
                  </a:lnTo>
                  <a:lnTo>
                    <a:pt x="8728" y="783"/>
                  </a:lnTo>
                  <a:lnTo>
                    <a:pt x="9030" y="883"/>
                  </a:lnTo>
                  <a:lnTo>
                    <a:pt x="9321" y="995"/>
                  </a:lnTo>
                  <a:lnTo>
                    <a:pt x="9600" y="1118"/>
                  </a:lnTo>
                  <a:lnTo>
                    <a:pt x="9868" y="1263"/>
                  </a:lnTo>
                  <a:lnTo>
                    <a:pt x="10136" y="1420"/>
                  </a:lnTo>
                  <a:lnTo>
                    <a:pt x="10393" y="1576"/>
                  </a:lnTo>
                  <a:lnTo>
                    <a:pt x="10651" y="1755"/>
                  </a:lnTo>
                  <a:lnTo>
                    <a:pt x="10885" y="1945"/>
                  </a:lnTo>
                  <a:lnTo>
                    <a:pt x="11120" y="2146"/>
                  </a:lnTo>
                  <a:lnTo>
                    <a:pt x="11332" y="2358"/>
                  </a:lnTo>
                  <a:lnTo>
                    <a:pt x="11544" y="2582"/>
                  </a:lnTo>
                  <a:lnTo>
                    <a:pt x="11746" y="2805"/>
                  </a:lnTo>
                  <a:lnTo>
                    <a:pt x="11936" y="3051"/>
                  </a:lnTo>
                  <a:lnTo>
                    <a:pt x="12114" y="3297"/>
                  </a:lnTo>
                  <a:lnTo>
                    <a:pt x="12282" y="3554"/>
                  </a:lnTo>
                  <a:lnTo>
                    <a:pt x="12438" y="3822"/>
                  </a:lnTo>
                  <a:lnTo>
                    <a:pt x="12573" y="4102"/>
                  </a:lnTo>
                  <a:lnTo>
                    <a:pt x="12707" y="4381"/>
                  </a:lnTo>
                  <a:lnTo>
                    <a:pt x="12818" y="4672"/>
                  </a:lnTo>
                  <a:lnTo>
                    <a:pt x="12919" y="4962"/>
                  </a:lnTo>
                  <a:lnTo>
                    <a:pt x="12997" y="5264"/>
                  </a:lnTo>
                  <a:lnTo>
                    <a:pt x="13075" y="5577"/>
                  </a:lnTo>
                  <a:lnTo>
                    <a:pt x="13131" y="5890"/>
                  </a:lnTo>
                  <a:lnTo>
                    <a:pt x="13165" y="6203"/>
                  </a:lnTo>
                  <a:lnTo>
                    <a:pt x="13198" y="6527"/>
                  </a:lnTo>
                  <a:lnTo>
                    <a:pt x="13198" y="6851"/>
                  </a:lnTo>
                  <a:lnTo>
                    <a:pt x="13198" y="7085"/>
                  </a:lnTo>
                  <a:lnTo>
                    <a:pt x="13187" y="7309"/>
                  </a:lnTo>
                  <a:lnTo>
                    <a:pt x="13165" y="7532"/>
                  </a:lnTo>
                  <a:lnTo>
                    <a:pt x="13142" y="7756"/>
                  </a:lnTo>
                  <a:lnTo>
                    <a:pt x="13098" y="7979"/>
                  </a:lnTo>
                  <a:lnTo>
                    <a:pt x="13064" y="8203"/>
                  </a:lnTo>
                  <a:lnTo>
                    <a:pt x="13008" y="8415"/>
                  </a:lnTo>
                  <a:lnTo>
                    <a:pt x="12953" y="8639"/>
                  </a:lnTo>
                  <a:lnTo>
                    <a:pt x="12885" y="8851"/>
                  </a:lnTo>
                  <a:lnTo>
                    <a:pt x="12807" y="9063"/>
                  </a:lnTo>
                  <a:lnTo>
                    <a:pt x="12729" y="9264"/>
                  </a:lnTo>
                  <a:lnTo>
                    <a:pt x="12640" y="9477"/>
                  </a:lnTo>
                  <a:lnTo>
                    <a:pt x="12539" y="9678"/>
                  </a:lnTo>
                  <a:lnTo>
                    <a:pt x="12438" y="9879"/>
                  </a:lnTo>
                  <a:lnTo>
                    <a:pt x="12327" y="10069"/>
                  </a:lnTo>
                  <a:lnTo>
                    <a:pt x="12204" y="10270"/>
                  </a:lnTo>
                  <a:lnTo>
                    <a:pt x="11980" y="10605"/>
                  </a:lnTo>
                  <a:lnTo>
                    <a:pt x="11734" y="10918"/>
                  </a:lnTo>
                  <a:lnTo>
                    <a:pt x="11466" y="11220"/>
                  </a:lnTo>
                  <a:lnTo>
                    <a:pt x="11176" y="11511"/>
                  </a:lnTo>
                  <a:lnTo>
                    <a:pt x="10885" y="11768"/>
                  </a:lnTo>
                  <a:lnTo>
                    <a:pt x="10572" y="12013"/>
                  </a:lnTo>
                  <a:lnTo>
                    <a:pt x="10248" y="12226"/>
                  </a:lnTo>
                  <a:lnTo>
                    <a:pt x="9902" y="12427"/>
                  </a:lnTo>
                  <a:lnTo>
                    <a:pt x="9555" y="12606"/>
                  </a:lnTo>
                  <a:lnTo>
                    <a:pt x="9187" y="12762"/>
                  </a:lnTo>
                  <a:lnTo>
                    <a:pt x="8818" y="12896"/>
                  </a:lnTo>
                  <a:lnTo>
                    <a:pt x="8438" y="13008"/>
                  </a:lnTo>
                  <a:lnTo>
                    <a:pt x="8047" y="13097"/>
                  </a:lnTo>
                  <a:lnTo>
                    <a:pt x="7656" y="13164"/>
                  </a:lnTo>
                  <a:lnTo>
                    <a:pt x="7253" y="13198"/>
                  </a:lnTo>
                  <a:lnTo>
                    <a:pt x="6840" y="13209"/>
                  </a:lnTo>
                  <a:lnTo>
                    <a:pt x="6639" y="13209"/>
                  </a:lnTo>
                  <a:lnTo>
                    <a:pt x="6426" y="13198"/>
                  </a:lnTo>
                  <a:lnTo>
                    <a:pt x="6225" y="13187"/>
                  </a:lnTo>
                  <a:lnTo>
                    <a:pt x="6013" y="13153"/>
                  </a:lnTo>
                  <a:lnTo>
                    <a:pt x="5611" y="13086"/>
                  </a:lnTo>
                  <a:lnTo>
                    <a:pt x="5208" y="12997"/>
                  </a:lnTo>
                  <a:lnTo>
                    <a:pt x="4817" y="12885"/>
                  </a:lnTo>
                  <a:lnTo>
                    <a:pt x="4426" y="12740"/>
                  </a:lnTo>
                  <a:lnTo>
                    <a:pt x="4236" y="12650"/>
                  </a:lnTo>
                  <a:lnTo>
                    <a:pt x="4046" y="12572"/>
                  </a:lnTo>
                  <a:lnTo>
                    <a:pt x="3867" y="12472"/>
                  </a:lnTo>
                  <a:lnTo>
                    <a:pt x="3689" y="12371"/>
                  </a:lnTo>
                  <a:lnTo>
                    <a:pt x="3342" y="12170"/>
                  </a:lnTo>
                  <a:lnTo>
                    <a:pt x="3018" y="11935"/>
                  </a:lnTo>
                  <a:lnTo>
                    <a:pt x="2705" y="11678"/>
                  </a:lnTo>
                  <a:lnTo>
                    <a:pt x="2415" y="11410"/>
                  </a:lnTo>
                  <a:lnTo>
                    <a:pt x="2135" y="11131"/>
                  </a:lnTo>
                  <a:lnTo>
                    <a:pt x="1878" y="10818"/>
                  </a:lnTo>
                  <a:lnTo>
                    <a:pt x="1632" y="10505"/>
                  </a:lnTo>
                  <a:lnTo>
                    <a:pt x="1409" y="10170"/>
                  </a:lnTo>
                  <a:lnTo>
                    <a:pt x="1308" y="9980"/>
                  </a:lnTo>
                  <a:lnTo>
                    <a:pt x="1197" y="9790"/>
                  </a:lnTo>
                  <a:lnTo>
                    <a:pt x="1107" y="9588"/>
                  </a:lnTo>
                  <a:lnTo>
                    <a:pt x="1018" y="9399"/>
                  </a:lnTo>
                  <a:lnTo>
                    <a:pt x="928" y="9197"/>
                  </a:lnTo>
                  <a:lnTo>
                    <a:pt x="850" y="8985"/>
                  </a:lnTo>
                  <a:lnTo>
                    <a:pt x="783" y="8784"/>
                  </a:lnTo>
                  <a:lnTo>
                    <a:pt x="716" y="8572"/>
                  </a:lnTo>
                  <a:lnTo>
                    <a:pt x="671" y="8370"/>
                  </a:lnTo>
                  <a:lnTo>
                    <a:pt x="616" y="8158"/>
                  </a:lnTo>
                  <a:lnTo>
                    <a:pt x="582" y="7946"/>
                  </a:lnTo>
                  <a:lnTo>
                    <a:pt x="549" y="7722"/>
                  </a:lnTo>
                  <a:lnTo>
                    <a:pt x="515" y="7510"/>
                  </a:lnTo>
                  <a:lnTo>
                    <a:pt x="504" y="7286"/>
                  </a:lnTo>
                  <a:lnTo>
                    <a:pt x="493" y="7074"/>
                  </a:lnTo>
                  <a:lnTo>
                    <a:pt x="481" y="6851"/>
                  </a:lnTo>
                  <a:lnTo>
                    <a:pt x="493" y="6527"/>
                  </a:lnTo>
                  <a:lnTo>
                    <a:pt x="515" y="6203"/>
                  </a:lnTo>
                  <a:lnTo>
                    <a:pt x="560" y="5890"/>
                  </a:lnTo>
                  <a:lnTo>
                    <a:pt x="616" y="5577"/>
                  </a:lnTo>
                  <a:lnTo>
                    <a:pt x="683" y="5264"/>
                  </a:lnTo>
                  <a:lnTo>
                    <a:pt x="772" y="4962"/>
                  </a:lnTo>
                  <a:lnTo>
                    <a:pt x="873" y="4672"/>
                  </a:lnTo>
                  <a:lnTo>
                    <a:pt x="984" y="4381"/>
                  </a:lnTo>
                  <a:lnTo>
                    <a:pt x="1118" y="4102"/>
                  </a:lnTo>
                  <a:lnTo>
                    <a:pt x="1253" y="3822"/>
                  </a:lnTo>
                  <a:lnTo>
                    <a:pt x="1409" y="3554"/>
                  </a:lnTo>
                  <a:lnTo>
                    <a:pt x="1577" y="3297"/>
                  </a:lnTo>
                  <a:lnTo>
                    <a:pt x="1744" y="3051"/>
                  </a:lnTo>
                  <a:lnTo>
                    <a:pt x="1934" y="2805"/>
                  </a:lnTo>
                  <a:lnTo>
                    <a:pt x="2135" y="2582"/>
                  </a:lnTo>
                  <a:lnTo>
                    <a:pt x="2348" y="2358"/>
                  </a:lnTo>
                  <a:lnTo>
                    <a:pt x="2571" y="2146"/>
                  </a:lnTo>
                  <a:lnTo>
                    <a:pt x="2806" y="1945"/>
                  </a:lnTo>
                  <a:lnTo>
                    <a:pt x="3040" y="1755"/>
                  </a:lnTo>
                  <a:lnTo>
                    <a:pt x="3286" y="1576"/>
                  </a:lnTo>
                  <a:lnTo>
                    <a:pt x="3543" y="1420"/>
                  </a:lnTo>
                  <a:lnTo>
                    <a:pt x="3812" y="1263"/>
                  </a:lnTo>
                  <a:lnTo>
                    <a:pt x="4091" y="1118"/>
                  </a:lnTo>
                  <a:lnTo>
                    <a:pt x="4370" y="995"/>
                  </a:lnTo>
                  <a:lnTo>
                    <a:pt x="4661" y="883"/>
                  </a:lnTo>
                  <a:lnTo>
                    <a:pt x="4951" y="783"/>
                  </a:lnTo>
                  <a:lnTo>
                    <a:pt x="5253" y="693"/>
                  </a:lnTo>
                  <a:lnTo>
                    <a:pt x="5566" y="626"/>
                  </a:lnTo>
                  <a:lnTo>
                    <a:pt x="5879" y="570"/>
                  </a:lnTo>
                  <a:lnTo>
                    <a:pt x="6192" y="526"/>
                  </a:lnTo>
                  <a:lnTo>
                    <a:pt x="6516" y="503"/>
                  </a:lnTo>
                  <a:lnTo>
                    <a:pt x="6840" y="492"/>
                  </a:lnTo>
                  <a:close/>
                  <a:moveTo>
                    <a:pt x="6840" y="0"/>
                  </a:moveTo>
                  <a:lnTo>
                    <a:pt x="6493" y="12"/>
                  </a:lnTo>
                  <a:lnTo>
                    <a:pt x="6147" y="34"/>
                  </a:lnTo>
                  <a:lnTo>
                    <a:pt x="5801" y="79"/>
                  </a:lnTo>
                  <a:lnTo>
                    <a:pt x="5465" y="146"/>
                  </a:lnTo>
                  <a:lnTo>
                    <a:pt x="5130" y="224"/>
                  </a:lnTo>
                  <a:lnTo>
                    <a:pt x="4806" y="313"/>
                  </a:lnTo>
                  <a:lnTo>
                    <a:pt x="4493" y="425"/>
                  </a:lnTo>
                  <a:lnTo>
                    <a:pt x="4180" y="548"/>
                  </a:lnTo>
                  <a:lnTo>
                    <a:pt x="3879" y="682"/>
                  </a:lnTo>
                  <a:lnTo>
                    <a:pt x="3577" y="827"/>
                  </a:lnTo>
                  <a:lnTo>
                    <a:pt x="3298" y="995"/>
                  </a:lnTo>
                  <a:lnTo>
                    <a:pt x="3018" y="1174"/>
                  </a:lnTo>
                  <a:lnTo>
                    <a:pt x="2750" y="1364"/>
                  </a:lnTo>
                  <a:lnTo>
                    <a:pt x="2493" y="1565"/>
                  </a:lnTo>
                  <a:lnTo>
                    <a:pt x="2247" y="1788"/>
                  </a:lnTo>
                  <a:lnTo>
                    <a:pt x="2001" y="2012"/>
                  </a:lnTo>
                  <a:lnTo>
                    <a:pt x="1778" y="2247"/>
                  </a:lnTo>
                  <a:lnTo>
                    <a:pt x="1565" y="2504"/>
                  </a:lnTo>
                  <a:lnTo>
                    <a:pt x="1353" y="2761"/>
                  </a:lnTo>
                  <a:lnTo>
                    <a:pt x="1163" y="3029"/>
                  </a:lnTo>
                  <a:lnTo>
                    <a:pt x="984" y="3308"/>
                  </a:lnTo>
                  <a:lnTo>
                    <a:pt x="828" y="3588"/>
                  </a:lnTo>
                  <a:lnTo>
                    <a:pt x="671" y="3889"/>
                  </a:lnTo>
                  <a:lnTo>
                    <a:pt x="537" y="4191"/>
                  </a:lnTo>
                  <a:lnTo>
                    <a:pt x="414" y="4504"/>
                  </a:lnTo>
                  <a:lnTo>
                    <a:pt x="303" y="4817"/>
                  </a:lnTo>
                  <a:lnTo>
                    <a:pt x="213" y="5141"/>
                  </a:lnTo>
                  <a:lnTo>
                    <a:pt x="135" y="5476"/>
                  </a:lnTo>
                  <a:lnTo>
                    <a:pt x="79" y="5811"/>
                  </a:lnTo>
                  <a:lnTo>
                    <a:pt x="34" y="6158"/>
                  </a:lnTo>
                  <a:lnTo>
                    <a:pt x="1" y="6504"/>
                  </a:lnTo>
                  <a:lnTo>
                    <a:pt x="1" y="6851"/>
                  </a:lnTo>
                  <a:lnTo>
                    <a:pt x="1" y="7085"/>
                  </a:lnTo>
                  <a:lnTo>
                    <a:pt x="12" y="7320"/>
                  </a:lnTo>
                  <a:lnTo>
                    <a:pt x="34" y="7555"/>
                  </a:lnTo>
                  <a:lnTo>
                    <a:pt x="57" y="7789"/>
                  </a:lnTo>
                  <a:lnTo>
                    <a:pt x="102" y="8024"/>
                  </a:lnTo>
                  <a:lnTo>
                    <a:pt x="135" y="8259"/>
                  </a:lnTo>
                  <a:lnTo>
                    <a:pt x="191" y="8482"/>
                  </a:lnTo>
                  <a:lnTo>
                    <a:pt x="247" y="8706"/>
                  </a:lnTo>
                  <a:lnTo>
                    <a:pt x="314" y="8929"/>
                  </a:lnTo>
                  <a:lnTo>
                    <a:pt x="392" y="9153"/>
                  </a:lnTo>
                  <a:lnTo>
                    <a:pt x="470" y="9376"/>
                  </a:lnTo>
                  <a:lnTo>
                    <a:pt x="560" y="9588"/>
                  </a:lnTo>
                  <a:lnTo>
                    <a:pt x="660" y="9801"/>
                  </a:lnTo>
                  <a:lnTo>
                    <a:pt x="761" y="10013"/>
                  </a:lnTo>
                  <a:lnTo>
                    <a:pt x="873" y="10214"/>
                  </a:lnTo>
                  <a:lnTo>
                    <a:pt x="996" y="10427"/>
                  </a:lnTo>
                  <a:lnTo>
                    <a:pt x="1107" y="10605"/>
                  </a:lnTo>
                  <a:lnTo>
                    <a:pt x="1230" y="10784"/>
                  </a:lnTo>
                  <a:lnTo>
                    <a:pt x="1364" y="10952"/>
                  </a:lnTo>
                  <a:lnTo>
                    <a:pt x="1487" y="11131"/>
                  </a:lnTo>
                  <a:lnTo>
                    <a:pt x="1632" y="11298"/>
                  </a:lnTo>
                  <a:lnTo>
                    <a:pt x="1767" y="11455"/>
                  </a:lnTo>
                  <a:lnTo>
                    <a:pt x="1923" y="11611"/>
                  </a:lnTo>
                  <a:lnTo>
                    <a:pt x="2068" y="11768"/>
                  </a:lnTo>
                  <a:lnTo>
                    <a:pt x="2392" y="12058"/>
                  </a:lnTo>
                  <a:lnTo>
                    <a:pt x="2560" y="12192"/>
                  </a:lnTo>
                  <a:lnTo>
                    <a:pt x="2728" y="12326"/>
                  </a:lnTo>
                  <a:lnTo>
                    <a:pt x="2895" y="12449"/>
                  </a:lnTo>
                  <a:lnTo>
                    <a:pt x="3074" y="12572"/>
                  </a:lnTo>
                  <a:lnTo>
                    <a:pt x="3253" y="12684"/>
                  </a:lnTo>
                  <a:lnTo>
                    <a:pt x="3443" y="12796"/>
                  </a:lnTo>
                  <a:lnTo>
                    <a:pt x="3644" y="12907"/>
                  </a:lnTo>
                  <a:lnTo>
                    <a:pt x="3834" y="13008"/>
                  </a:lnTo>
                  <a:lnTo>
                    <a:pt x="4035" y="13097"/>
                  </a:lnTo>
                  <a:lnTo>
                    <a:pt x="4236" y="13187"/>
                  </a:lnTo>
                  <a:lnTo>
                    <a:pt x="4449" y="13265"/>
                  </a:lnTo>
                  <a:lnTo>
                    <a:pt x="4661" y="13343"/>
                  </a:lnTo>
                  <a:lnTo>
                    <a:pt x="4873" y="13410"/>
                  </a:lnTo>
                  <a:lnTo>
                    <a:pt x="5085" y="13466"/>
                  </a:lnTo>
                  <a:lnTo>
                    <a:pt x="5298" y="13522"/>
                  </a:lnTo>
                  <a:lnTo>
                    <a:pt x="5510" y="13567"/>
                  </a:lnTo>
                  <a:lnTo>
                    <a:pt x="5734" y="13611"/>
                  </a:lnTo>
                  <a:lnTo>
                    <a:pt x="5957" y="13645"/>
                  </a:lnTo>
                  <a:lnTo>
                    <a:pt x="6169" y="13667"/>
                  </a:lnTo>
                  <a:lnTo>
                    <a:pt x="6393" y="13690"/>
                  </a:lnTo>
                  <a:lnTo>
                    <a:pt x="6616" y="13701"/>
                  </a:lnTo>
                  <a:lnTo>
                    <a:pt x="7063" y="13701"/>
                  </a:lnTo>
                  <a:lnTo>
                    <a:pt x="7287" y="13690"/>
                  </a:lnTo>
                  <a:lnTo>
                    <a:pt x="7499" y="13667"/>
                  </a:lnTo>
                  <a:lnTo>
                    <a:pt x="7712" y="13645"/>
                  </a:lnTo>
                  <a:lnTo>
                    <a:pt x="7924" y="13611"/>
                  </a:lnTo>
                  <a:lnTo>
                    <a:pt x="8136" y="13578"/>
                  </a:lnTo>
                  <a:lnTo>
                    <a:pt x="8349" y="13533"/>
                  </a:lnTo>
                  <a:lnTo>
                    <a:pt x="8561" y="13488"/>
                  </a:lnTo>
                  <a:lnTo>
                    <a:pt x="8762" y="13433"/>
                  </a:lnTo>
                  <a:lnTo>
                    <a:pt x="8974" y="13366"/>
                  </a:lnTo>
                  <a:lnTo>
                    <a:pt x="9377" y="13220"/>
                  </a:lnTo>
                  <a:lnTo>
                    <a:pt x="9757" y="13053"/>
                  </a:lnTo>
                  <a:lnTo>
                    <a:pt x="10136" y="12863"/>
                  </a:lnTo>
                  <a:lnTo>
                    <a:pt x="10505" y="12639"/>
                  </a:lnTo>
                  <a:lnTo>
                    <a:pt x="10852" y="12405"/>
                  </a:lnTo>
                  <a:lnTo>
                    <a:pt x="11198" y="12148"/>
                  </a:lnTo>
                  <a:lnTo>
                    <a:pt x="11511" y="11868"/>
                  </a:lnTo>
                  <a:lnTo>
                    <a:pt x="11667" y="11712"/>
                  </a:lnTo>
                  <a:lnTo>
                    <a:pt x="11824" y="11555"/>
                  </a:lnTo>
                  <a:lnTo>
                    <a:pt x="11969" y="11399"/>
                  </a:lnTo>
                  <a:lnTo>
                    <a:pt x="12103" y="11231"/>
                  </a:lnTo>
                  <a:lnTo>
                    <a:pt x="12237" y="11064"/>
                  </a:lnTo>
                  <a:lnTo>
                    <a:pt x="12371" y="10896"/>
                  </a:lnTo>
                  <a:lnTo>
                    <a:pt x="12494" y="10717"/>
                  </a:lnTo>
                  <a:lnTo>
                    <a:pt x="12617" y="10527"/>
                  </a:lnTo>
                  <a:lnTo>
                    <a:pt x="12751" y="10326"/>
                  </a:lnTo>
                  <a:lnTo>
                    <a:pt x="12863" y="10114"/>
                  </a:lnTo>
                  <a:lnTo>
                    <a:pt x="12975" y="9890"/>
                  </a:lnTo>
                  <a:lnTo>
                    <a:pt x="13087" y="9678"/>
                  </a:lnTo>
                  <a:lnTo>
                    <a:pt x="13176" y="9454"/>
                  </a:lnTo>
                  <a:lnTo>
                    <a:pt x="13265" y="9231"/>
                  </a:lnTo>
                  <a:lnTo>
                    <a:pt x="13344" y="9007"/>
                  </a:lnTo>
                  <a:lnTo>
                    <a:pt x="13422" y="8773"/>
                  </a:lnTo>
                  <a:lnTo>
                    <a:pt x="13478" y="8538"/>
                  </a:lnTo>
                  <a:lnTo>
                    <a:pt x="13534" y="8303"/>
                  </a:lnTo>
                  <a:lnTo>
                    <a:pt x="13589" y="8069"/>
                  </a:lnTo>
                  <a:lnTo>
                    <a:pt x="13623" y="7823"/>
                  </a:lnTo>
                  <a:lnTo>
                    <a:pt x="13657" y="7588"/>
                  </a:lnTo>
                  <a:lnTo>
                    <a:pt x="13679" y="7342"/>
                  </a:lnTo>
                  <a:lnTo>
                    <a:pt x="13690" y="7096"/>
                  </a:lnTo>
                  <a:lnTo>
                    <a:pt x="13690" y="6851"/>
                  </a:lnTo>
                  <a:lnTo>
                    <a:pt x="13679" y="6504"/>
                  </a:lnTo>
                  <a:lnTo>
                    <a:pt x="13657" y="6158"/>
                  </a:lnTo>
                  <a:lnTo>
                    <a:pt x="13612" y="5811"/>
                  </a:lnTo>
                  <a:lnTo>
                    <a:pt x="13556" y="5476"/>
                  </a:lnTo>
                  <a:lnTo>
                    <a:pt x="13478" y="5141"/>
                  </a:lnTo>
                  <a:lnTo>
                    <a:pt x="13388" y="4817"/>
                  </a:lnTo>
                  <a:lnTo>
                    <a:pt x="13277" y="4504"/>
                  </a:lnTo>
                  <a:lnTo>
                    <a:pt x="13154" y="4191"/>
                  </a:lnTo>
                  <a:lnTo>
                    <a:pt x="13020" y="3889"/>
                  </a:lnTo>
                  <a:lnTo>
                    <a:pt x="12863" y="3588"/>
                  </a:lnTo>
                  <a:lnTo>
                    <a:pt x="12695" y="3308"/>
                  </a:lnTo>
                  <a:lnTo>
                    <a:pt x="12517" y="3029"/>
                  </a:lnTo>
                  <a:lnTo>
                    <a:pt x="12327" y="2761"/>
                  </a:lnTo>
                  <a:lnTo>
                    <a:pt x="12126" y="2504"/>
                  </a:lnTo>
                  <a:lnTo>
                    <a:pt x="11913" y="2247"/>
                  </a:lnTo>
                  <a:lnTo>
                    <a:pt x="11679" y="2012"/>
                  </a:lnTo>
                  <a:lnTo>
                    <a:pt x="11444" y="1788"/>
                  </a:lnTo>
                  <a:lnTo>
                    <a:pt x="11198" y="1565"/>
                  </a:lnTo>
                  <a:lnTo>
                    <a:pt x="10941" y="1364"/>
                  </a:lnTo>
                  <a:lnTo>
                    <a:pt x="10673" y="1174"/>
                  </a:lnTo>
                  <a:lnTo>
                    <a:pt x="10393" y="995"/>
                  </a:lnTo>
                  <a:lnTo>
                    <a:pt x="10103" y="827"/>
                  </a:lnTo>
                  <a:lnTo>
                    <a:pt x="9812" y="682"/>
                  </a:lnTo>
                  <a:lnTo>
                    <a:pt x="9511" y="548"/>
                  </a:lnTo>
                  <a:lnTo>
                    <a:pt x="9198" y="425"/>
                  </a:lnTo>
                  <a:lnTo>
                    <a:pt x="8874" y="313"/>
                  </a:lnTo>
                  <a:lnTo>
                    <a:pt x="8550" y="224"/>
                  </a:lnTo>
                  <a:lnTo>
                    <a:pt x="8226" y="146"/>
                  </a:lnTo>
                  <a:lnTo>
                    <a:pt x="7890" y="79"/>
                  </a:lnTo>
                  <a:lnTo>
                    <a:pt x="7544" y="34"/>
                  </a:lnTo>
                  <a:lnTo>
                    <a:pt x="7198" y="12"/>
                  </a:lnTo>
                  <a:lnTo>
                    <a:pt x="68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461;p23"/>
            <p:cNvSpPr/>
            <p:nvPr/>
          </p:nvSpPr>
          <p:spPr>
            <a:xfrm>
              <a:off x="2138666" y="3962846"/>
              <a:ext cx="29440" cy="29440"/>
            </a:xfrm>
            <a:custGeom>
              <a:avLst/>
              <a:gdLst/>
              <a:ahLst/>
              <a:cxnLst/>
              <a:rect l="l" t="t" r="r" b="b"/>
              <a:pathLst>
                <a:path w="1677" h="1677" extrusionOk="0">
                  <a:moveTo>
                    <a:pt x="749" y="1"/>
                  </a:moveTo>
                  <a:lnTo>
                    <a:pt x="671" y="12"/>
                  </a:lnTo>
                  <a:lnTo>
                    <a:pt x="582" y="34"/>
                  </a:lnTo>
                  <a:lnTo>
                    <a:pt x="515" y="68"/>
                  </a:lnTo>
                  <a:lnTo>
                    <a:pt x="437" y="101"/>
                  </a:lnTo>
                  <a:lnTo>
                    <a:pt x="369" y="146"/>
                  </a:lnTo>
                  <a:lnTo>
                    <a:pt x="302" y="190"/>
                  </a:lnTo>
                  <a:lnTo>
                    <a:pt x="247" y="246"/>
                  </a:lnTo>
                  <a:lnTo>
                    <a:pt x="191" y="302"/>
                  </a:lnTo>
                  <a:lnTo>
                    <a:pt x="135" y="369"/>
                  </a:lnTo>
                  <a:lnTo>
                    <a:pt x="101" y="436"/>
                  </a:lnTo>
                  <a:lnTo>
                    <a:pt x="68" y="515"/>
                  </a:lnTo>
                  <a:lnTo>
                    <a:pt x="34" y="593"/>
                  </a:lnTo>
                  <a:lnTo>
                    <a:pt x="12" y="671"/>
                  </a:lnTo>
                  <a:lnTo>
                    <a:pt x="1" y="749"/>
                  </a:lnTo>
                  <a:lnTo>
                    <a:pt x="1" y="839"/>
                  </a:lnTo>
                  <a:lnTo>
                    <a:pt x="1" y="928"/>
                  </a:lnTo>
                  <a:lnTo>
                    <a:pt x="12" y="1006"/>
                  </a:lnTo>
                  <a:lnTo>
                    <a:pt x="34" y="1084"/>
                  </a:lnTo>
                  <a:lnTo>
                    <a:pt x="68" y="1163"/>
                  </a:lnTo>
                  <a:lnTo>
                    <a:pt x="101" y="1241"/>
                  </a:lnTo>
                  <a:lnTo>
                    <a:pt x="135" y="1308"/>
                  </a:lnTo>
                  <a:lnTo>
                    <a:pt x="191" y="1375"/>
                  </a:lnTo>
                  <a:lnTo>
                    <a:pt x="247" y="1431"/>
                  </a:lnTo>
                  <a:lnTo>
                    <a:pt x="302" y="1487"/>
                  </a:lnTo>
                  <a:lnTo>
                    <a:pt x="369" y="1531"/>
                  </a:lnTo>
                  <a:lnTo>
                    <a:pt x="437" y="1576"/>
                  </a:lnTo>
                  <a:lnTo>
                    <a:pt x="515" y="1610"/>
                  </a:lnTo>
                  <a:lnTo>
                    <a:pt x="582" y="1643"/>
                  </a:lnTo>
                  <a:lnTo>
                    <a:pt x="671" y="1666"/>
                  </a:lnTo>
                  <a:lnTo>
                    <a:pt x="749" y="1677"/>
                  </a:lnTo>
                  <a:lnTo>
                    <a:pt x="917" y="1677"/>
                  </a:lnTo>
                  <a:lnTo>
                    <a:pt x="1006" y="1666"/>
                  </a:lnTo>
                  <a:lnTo>
                    <a:pt x="1085" y="1643"/>
                  </a:lnTo>
                  <a:lnTo>
                    <a:pt x="1163" y="1610"/>
                  </a:lnTo>
                  <a:lnTo>
                    <a:pt x="1241" y="1576"/>
                  </a:lnTo>
                  <a:lnTo>
                    <a:pt x="1308" y="1531"/>
                  </a:lnTo>
                  <a:lnTo>
                    <a:pt x="1375" y="1487"/>
                  </a:lnTo>
                  <a:lnTo>
                    <a:pt x="1431" y="1431"/>
                  </a:lnTo>
                  <a:lnTo>
                    <a:pt x="1487" y="1375"/>
                  </a:lnTo>
                  <a:lnTo>
                    <a:pt x="1532" y="1308"/>
                  </a:lnTo>
                  <a:lnTo>
                    <a:pt x="1576" y="1241"/>
                  </a:lnTo>
                  <a:lnTo>
                    <a:pt x="1610" y="1163"/>
                  </a:lnTo>
                  <a:lnTo>
                    <a:pt x="1643" y="1084"/>
                  </a:lnTo>
                  <a:lnTo>
                    <a:pt x="1655" y="1006"/>
                  </a:lnTo>
                  <a:lnTo>
                    <a:pt x="1666" y="928"/>
                  </a:lnTo>
                  <a:lnTo>
                    <a:pt x="1677" y="839"/>
                  </a:lnTo>
                  <a:lnTo>
                    <a:pt x="1666" y="749"/>
                  </a:lnTo>
                  <a:lnTo>
                    <a:pt x="1655" y="671"/>
                  </a:lnTo>
                  <a:lnTo>
                    <a:pt x="1643" y="593"/>
                  </a:lnTo>
                  <a:lnTo>
                    <a:pt x="1610" y="515"/>
                  </a:lnTo>
                  <a:lnTo>
                    <a:pt x="1576" y="436"/>
                  </a:lnTo>
                  <a:lnTo>
                    <a:pt x="1532" y="369"/>
                  </a:lnTo>
                  <a:lnTo>
                    <a:pt x="1487" y="302"/>
                  </a:lnTo>
                  <a:lnTo>
                    <a:pt x="1431" y="246"/>
                  </a:lnTo>
                  <a:lnTo>
                    <a:pt x="1375" y="190"/>
                  </a:lnTo>
                  <a:lnTo>
                    <a:pt x="1308" y="146"/>
                  </a:lnTo>
                  <a:lnTo>
                    <a:pt x="1241" y="101"/>
                  </a:lnTo>
                  <a:lnTo>
                    <a:pt x="1163" y="68"/>
                  </a:lnTo>
                  <a:lnTo>
                    <a:pt x="1085" y="34"/>
                  </a:lnTo>
                  <a:lnTo>
                    <a:pt x="1006" y="12"/>
                  </a:lnTo>
                  <a:lnTo>
                    <a:pt x="9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462;p23"/>
            <p:cNvSpPr/>
            <p:nvPr/>
          </p:nvSpPr>
          <p:spPr>
            <a:xfrm>
              <a:off x="2068444" y="3962846"/>
              <a:ext cx="29440" cy="29440"/>
            </a:xfrm>
            <a:custGeom>
              <a:avLst/>
              <a:gdLst/>
              <a:ahLst/>
              <a:cxnLst/>
              <a:rect l="l" t="t" r="r" b="b"/>
              <a:pathLst>
                <a:path w="1677" h="1677" extrusionOk="0">
                  <a:moveTo>
                    <a:pt x="749" y="1"/>
                  </a:moveTo>
                  <a:lnTo>
                    <a:pt x="671" y="12"/>
                  </a:lnTo>
                  <a:lnTo>
                    <a:pt x="592" y="34"/>
                  </a:lnTo>
                  <a:lnTo>
                    <a:pt x="514" y="68"/>
                  </a:lnTo>
                  <a:lnTo>
                    <a:pt x="436" y="101"/>
                  </a:lnTo>
                  <a:lnTo>
                    <a:pt x="369" y="146"/>
                  </a:lnTo>
                  <a:lnTo>
                    <a:pt x="302" y="190"/>
                  </a:lnTo>
                  <a:lnTo>
                    <a:pt x="246" y="246"/>
                  </a:lnTo>
                  <a:lnTo>
                    <a:pt x="190" y="302"/>
                  </a:lnTo>
                  <a:lnTo>
                    <a:pt x="145" y="369"/>
                  </a:lnTo>
                  <a:lnTo>
                    <a:pt x="101" y="436"/>
                  </a:lnTo>
                  <a:lnTo>
                    <a:pt x="67" y="515"/>
                  </a:lnTo>
                  <a:lnTo>
                    <a:pt x="34" y="593"/>
                  </a:lnTo>
                  <a:lnTo>
                    <a:pt x="11" y="671"/>
                  </a:lnTo>
                  <a:lnTo>
                    <a:pt x="0" y="749"/>
                  </a:lnTo>
                  <a:lnTo>
                    <a:pt x="0" y="839"/>
                  </a:lnTo>
                  <a:lnTo>
                    <a:pt x="0" y="928"/>
                  </a:lnTo>
                  <a:lnTo>
                    <a:pt x="11" y="1006"/>
                  </a:lnTo>
                  <a:lnTo>
                    <a:pt x="34" y="1084"/>
                  </a:lnTo>
                  <a:lnTo>
                    <a:pt x="67" y="1163"/>
                  </a:lnTo>
                  <a:lnTo>
                    <a:pt x="101" y="1241"/>
                  </a:lnTo>
                  <a:lnTo>
                    <a:pt x="145" y="1308"/>
                  </a:lnTo>
                  <a:lnTo>
                    <a:pt x="190" y="1375"/>
                  </a:lnTo>
                  <a:lnTo>
                    <a:pt x="246" y="1431"/>
                  </a:lnTo>
                  <a:lnTo>
                    <a:pt x="302" y="1487"/>
                  </a:lnTo>
                  <a:lnTo>
                    <a:pt x="369" y="1531"/>
                  </a:lnTo>
                  <a:lnTo>
                    <a:pt x="436" y="1576"/>
                  </a:lnTo>
                  <a:lnTo>
                    <a:pt x="514" y="1610"/>
                  </a:lnTo>
                  <a:lnTo>
                    <a:pt x="592" y="1643"/>
                  </a:lnTo>
                  <a:lnTo>
                    <a:pt x="671" y="1666"/>
                  </a:lnTo>
                  <a:lnTo>
                    <a:pt x="749" y="1677"/>
                  </a:lnTo>
                  <a:lnTo>
                    <a:pt x="928" y="1677"/>
                  </a:lnTo>
                  <a:lnTo>
                    <a:pt x="1006" y="1666"/>
                  </a:lnTo>
                  <a:lnTo>
                    <a:pt x="1084" y="1643"/>
                  </a:lnTo>
                  <a:lnTo>
                    <a:pt x="1162" y="1610"/>
                  </a:lnTo>
                  <a:lnTo>
                    <a:pt x="1241" y="1576"/>
                  </a:lnTo>
                  <a:lnTo>
                    <a:pt x="1308" y="1531"/>
                  </a:lnTo>
                  <a:lnTo>
                    <a:pt x="1375" y="1487"/>
                  </a:lnTo>
                  <a:lnTo>
                    <a:pt x="1431" y="1431"/>
                  </a:lnTo>
                  <a:lnTo>
                    <a:pt x="1486" y="1375"/>
                  </a:lnTo>
                  <a:lnTo>
                    <a:pt x="1531" y="1308"/>
                  </a:lnTo>
                  <a:lnTo>
                    <a:pt x="1576" y="1241"/>
                  </a:lnTo>
                  <a:lnTo>
                    <a:pt x="1609" y="1163"/>
                  </a:lnTo>
                  <a:lnTo>
                    <a:pt x="1643" y="1084"/>
                  </a:lnTo>
                  <a:lnTo>
                    <a:pt x="1665" y="1006"/>
                  </a:lnTo>
                  <a:lnTo>
                    <a:pt x="1676" y="928"/>
                  </a:lnTo>
                  <a:lnTo>
                    <a:pt x="1676" y="839"/>
                  </a:lnTo>
                  <a:lnTo>
                    <a:pt x="1676" y="749"/>
                  </a:lnTo>
                  <a:lnTo>
                    <a:pt x="1665" y="671"/>
                  </a:lnTo>
                  <a:lnTo>
                    <a:pt x="1643" y="593"/>
                  </a:lnTo>
                  <a:lnTo>
                    <a:pt x="1609" y="515"/>
                  </a:lnTo>
                  <a:lnTo>
                    <a:pt x="1576" y="436"/>
                  </a:lnTo>
                  <a:lnTo>
                    <a:pt x="1531" y="369"/>
                  </a:lnTo>
                  <a:lnTo>
                    <a:pt x="1486" y="302"/>
                  </a:lnTo>
                  <a:lnTo>
                    <a:pt x="1431" y="246"/>
                  </a:lnTo>
                  <a:lnTo>
                    <a:pt x="1375" y="190"/>
                  </a:lnTo>
                  <a:lnTo>
                    <a:pt x="1308" y="146"/>
                  </a:lnTo>
                  <a:lnTo>
                    <a:pt x="1241" y="101"/>
                  </a:lnTo>
                  <a:lnTo>
                    <a:pt x="1162" y="68"/>
                  </a:lnTo>
                  <a:lnTo>
                    <a:pt x="1084" y="34"/>
                  </a:lnTo>
                  <a:lnTo>
                    <a:pt x="1006" y="12"/>
                  </a:lnTo>
                  <a:lnTo>
                    <a:pt x="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463;p23"/>
            <p:cNvSpPr/>
            <p:nvPr/>
          </p:nvSpPr>
          <p:spPr>
            <a:xfrm>
              <a:off x="1998205" y="3962846"/>
              <a:ext cx="29440" cy="29440"/>
            </a:xfrm>
            <a:custGeom>
              <a:avLst/>
              <a:gdLst/>
              <a:ahLst/>
              <a:cxnLst/>
              <a:rect l="l" t="t" r="r" b="b"/>
              <a:pathLst>
                <a:path w="1677" h="1677" extrusionOk="0">
                  <a:moveTo>
                    <a:pt x="760" y="1"/>
                  </a:moveTo>
                  <a:lnTo>
                    <a:pt x="671" y="12"/>
                  </a:lnTo>
                  <a:lnTo>
                    <a:pt x="593" y="34"/>
                  </a:lnTo>
                  <a:lnTo>
                    <a:pt x="515" y="68"/>
                  </a:lnTo>
                  <a:lnTo>
                    <a:pt x="448" y="101"/>
                  </a:lnTo>
                  <a:lnTo>
                    <a:pt x="369" y="146"/>
                  </a:lnTo>
                  <a:lnTo>
                    <a:pt x="313" y="190"/>
                  </a:lnTo>
                  <a:lnTo>
                    <a:pt x="246" y="246"/>
                  </a:lnTo>
                  <a:lnTo>
                    <a:pt x="191" y="302"/>
                  </a:lnTo>
                  <a:lnTo>
                    <a:pt x="146" y="369"/>
                  </a:lnTo>
                  <a:lnTo>
                    <a:pt x="101" y="436"/>
                  </a:lnTo>
                  <a:lnTo>
                    <a:pt x="68" y="515"/>
                  </a:lnTo>
                  <a:lnTo>
                    <a:pt x="45" y="593"/>
                  </a:lnTo>
                  <a:lnTo>
                    <a:pt x="23" y="671"/>
                  </a:lnTo>
                  <a:lnTo>
                    <a:pt x="12" y="749"/>
                  </a:lnTo>
                  <a:lnTo>
                    <a:pt x="1" y="839"/>
                  </a:lnTo>
                  <a:lnTo>
                    <a:pt x="12" y="928"/>
                  </a:lnTo>
                  <a:lnTo>
                    <a:pt x="23" y="1006"/>
                  </a:lnTo>
                  <a:lnTo>
                    <a:pt x="45" y="1084"/>
                  </a:lnTo>
                  <a:lnTo>
                    <a:pt x="68" y="1163"/>
                  </a:lnTo>
                  <a:lnTo>
                    <a:pt x="101" y="1241"/>
                  </a:lnTo>
                  <a:lnTo>
                    <a:pt x="146" y="1308"/>
                  </a:lnTo>
                  <a:lnTo>
                    <a:pt x="191" y="1375"/>
                  </a:lnTo>
                  <a:lnTo>
                    <a:pt x="246" y="1431"/>
                  </a:lnTo>
                  <a:lnTo>
                    <a:pt x="313" y="1487"/>
                  </a:lnTo>
                  <a:lnTo>
                    <a:pt x="369" y="1531"/>
                  </a:lnTo>
                  <a:lnTo>
                    <a:pt x="448" y="1576"/>
                  </a:lnTo>
                  <a:lnTo>
                    <a:pt x="515" y="1610"/>
                  </a:lnTo>
                  <a:lnTo>
                    <a:pt x="593" y="1643"/>
                  </a:lnTo>
                  <a:lnTo>
                    <a:pt x="671" y="1666"/>
                  </a:lnTo>
                  <a:lnTo>
                    <a:pt x="760" y="1677"/>
                  </a:lnTo>
                  <a:lnTo>
                    <a:pt x="928" y="1677"/>
                  </a:lnTo>
                  <a:lnTo>
                    <a:pt x="1006" y="1666"/>
                  </a:lnTo>
                  <a:lnTo>
                    <a:pt x="1096" y="1643"/>
                  </a:lnTo>
                  <a:lnTo>
                    <a:pt x="1174" y="1610"/>
                  </a:lnTo>
                  <a:lnTo>
                    <a:pt x="1241" y="1576"/>
                  </a:lnTo>
                  <a:lnTo>
                    <a:pt x="1308" y="1531"/>
                  </a:lnTo>
                  <a:lnTo>
                    <a:pt x="1375" y="1487"/>
                  </a:lnTo>
                  <a:lnTo>
                    <a:pt x="1431" y="1431"/>
                  </a:lnTo>
                  <a:lnTo>
                    <a:pt x="1487" y="1375"/>
                  </a:lnTo>
                  <a:lnTo>
                    <a:pt x="1543" y="1308"/>
                  </a:lnTo>
                  <a:lnTo>
                    <a:pt x="1576" y="1241"/>
                  </a:lnTo>
                  <a:lnTo>
                    <a:pt x="1621" y="1163"/>
                  </a:lnTo>
                  <a:lnTo>
                    <a:pt x="1643" y="1084"/>
                  </a:lnTo>
                  <a:lnTo>
                    <a:pt x="1666" y="1006"/>
                  </a:lnTo>
                  <a:lnTo>
                    <a:pt x="1677" y="928"/>
                  </a:lnTo>
                  <a:lnTo>
                    <a:pt x="1677" y="839"/>
                  </a:lnTo>
                  <a:lnTo>
                    <a:pt x="1677" y="749"/>
                  </a:lnTo>
                  <a:lnTo>
                    <a:pt x="1666" y="671"/>
                  </a:lnTo>
                  <a:lnTo>
                    <a:pt x="1643" y="593"/>
                  </a:lnTo>
                  <a:lnTo>
                    <a:pt x="1621" y="515"/>
                  </a:lnTo>
                  <a:lnTo>
                    <a:pt x="1576" y="436"/>
                  </a:lnTo>
                  <a:lnTo>
                    <a:pt x="1543" y="369"/>
                  </a:lnTo>
                  <a:lnTo>
                    <a:pt x="1487" y="302"/>
                  </a:lnTo>
                  <a:lnTo>
                    <a:pt x="1431" y="246"/>
                  </a:lnTo>
                  <a:lnTo>
                    <a:pt x="1375" y="190"/>
                  </a:lnTo>
                  <a:lnTo>
                    <a:pt x="1308" y="146"/>
                  </a:lnTo>
                  <a:lnTo>
                    <a:pt x="1241" y="101"/>
                  </a:lnTo>
                  <a:lnTo>
                    <a:pt x="1174" y="68"/>
                  </a:lnTo>
                  <a:lnTo>
                    <a:pt x="1096" y="34"/>
                  </a:lnTo>
                  <a:lnTo>
                    <a:pt x="1006" y="12"/>
                  </a:lnTo>
                  <a:lnTo>
                    <a:pt x="9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464;p23"/>
            <p:cNvSpPr/>
            <p:nvPr/>
          </p:nvSpPr>
          <p:spPr>
            <a:xfrm>
              <a:off x="1205843" y="3941463"/>
              <a:ext cx="113212" cy="126554"/>
            </a:xfrm>
            <a:custGeom>
              <a:avLst/>
              <a:gdLst/>
              <a:ahLst/>
              <a:cxnLst/>
              <a:rect l="l" t="t" r="r" b="b"/>
              <a:pathLst>
                <a:path w="6449" h="7209" extrusionOk="0">
                  <a:moveTo>
                    <a:pt x="3364" y="414"/>
                  </a:moveTo>
                  <a:lnTo>
                    <a:pt x="3510" y="425"/>
                  </a:lnTo>
                  <a:lnTo>
                    <a:pt x="3655" y="447"/>
                  </a:lnTo>
                  <a:lnTo>
                    <a:pt x="3789" y="470"/>
                  </a:lnTo>
                  <a:lnTo>
                    <a:pt x="3923" y="503"/>
                  </a:lnTo>
                  <a:lnTo>
                    <a:pt x="4057" y="537"/>
                  </a:lnTo>
                  <a:lnTo>
                    <a:pt x="4191" y="582"/>
                  </a:lnTo>
                  <a:lnTo>
                    <a:pt x="4314" y="637"/>
                  </a:lnTo>
                  <a:lnTo>
                    <a:pt x="4560" y="749"/>
                  </a:lnTo>
                  <a:lnTo>
                    <a:pt x="4795" y="894"/>
                  </a:lnTo>
                  <a:lnTo>
                    <a:pt x="5007" y="1062"/>
                  </a:lnTo>
                  <a:lnTo>
                    <a:pt x="5208" y="1241"/>
                  </a:lnTo>
                  <a:lnTo>
                    <a:pt x="5398" y="1442"/>
                  </a:lnTo>
                  <a:lnTo>
                    <a:pt x="5555" y="1654"/>
                  </a:lnTo>
                  <a:lnTo>
                    <a:pt x="5700" y="1889"/>
                  </a:lnTo>
                  <a:lnTo>
                    <a:pt x="5812" y="2135"/>
                  </a:lnTo>
                  <a:lnTo>
                    <a:pt x="5867" y="2258"/>
                  </a:lnTo>
                  <a:lnTo>
                    <a:pt x="5912" y="2392"/>
                  </a:lnTo>
                  <a:lnTo>
                    <a:pt x="5946" y="2526"/>
                  </a:lnTo>
                  <a:lnTo>
                    <a:pt x="5979" y="2660"/>
                  </a:lnTo>
                  <a:lnTo>
                    <a:pt x="6002" y="2805"/>
                  </a:lnTo>
                  <a:lnTo>
                    <a:pt x="6024" y="2939"/>
                  </a:lnTo>
                  <a:lnTo>
                    <a:pt x="6035" y="3085"/>
                  </a:lnTo>
                  <a:lnTo>
                    <a:pt x="6035" y="3230"/>
                  </a:lnTo>
                  <a:lnTo>
                    <a:pt x="6035" y="3398"/>
                  </a:lnTo>
                  <a:lnTo>
                    <a:pt x="6013" y="3576"/>
                  </a:lnTo>
                  <a:lnTo>
                    <a:pt x="5990" y="3744"/>
                  </a:lnTo>
                  <a:lnTo>
                    <a:pt x="5957" y="3912"/>
                  </a:lnTo>
                  <a:lnTo>
                    <a:pt x="5912" y="4068"/>
                  </a:lnTo>
                  <a:lnTo>
                    <a:pt x="5856" y="4225"/>
                  </a:lnTo>
                  <a:lnTo>
                    <a:pt x="5789" y="4381"/>
                  </a:lnTo>
                  <a:lnTo>
                    <a:pt x="5711" y="4537"/>
                  </a:lnTo>
                  <a:lnTo>
                    <a:pt x="5689" y="4582"/>
                  </a:lnTo>
                  <a:lnTo>
                    <a:pt x="5689" y="4638"/>
                  </a:lnTo>
                  <a:lnTo>
                    <a:pt x="5689" y="6560"/>
                  </a:lnTo>
                  <a:lnTo>
                    <a:pt x="4750" y="5744"/>
                  </a:lnTo>
                  <a:lnTo>
                    <a:pt x="4716" y="5722"/>
                  </a:lnTo>
                  <a:lnTo>
                    <a:pt x="4683" y="5711"/>
                  </a:lnTo>
                  <a:lnTo>
                    <a:pt x="4616" y="5700"/>
                  </a:lnTo>
                  <a:lnTo>
                    <a:pt x="4571" y="5700"/>
                  </a:lnTo>
                  <a:lnTo>
                    <a:pt x="4515" y="5722"/>
                  </a:lnTo>
                  <a:lnTo>
                    <a:pt x="4370" y="5789"/>
                  </a:lnTo>
                  <a:lnTo>
                    <a:pt x="4214" y="5856"/>
                  </a:lnTo>
                  <a:lnTo>
                    <a:pt x="4057" y="5912"/>
                  </a:lnTo>
                  <a:lnTo>
                    <a:pt x="3890" y="5957"/>
                  </a:lnTo>
                  <a:lnTo>
                    <a:pt x="3722" y="5990"/>
                  </a:lnTo>
                  <a:lnTo>
                    <a:pt x="3565" y="6013"/>
                  </a:lnTo>
                  <a:lnTo>
                    <a:pt x="3387" y="6035"/>
                  </a:lnTo>
                  <a:lnTo>
                    <a:pt x="3074" y="6035"/>
                  </a:lnTo>
                  <a:lnTo>
                    <a:pt x="2940" y="6024"/>
                  </a:lnTo>
                  <a:lnTo>
                    <a:pt x="2794" y="6001"/>
                  </a:lnTo>
                  <a:lnTo>
                    <a:pt x="2660" y="5979"/>
                  </a:lnTo>
                  <a:lnTo>
                    <a:pt x="2526" y="5945"/>
                  </a:lnTo>
                  <a:lnTo>
                    <a:pt x="2392" y="5912"/>
                  </a:lnTo>
                  <a:lnTo>
                    <a:pt x="2258" y="5867"/>
                  </a:lnTo>
                  <a:lnTo>
                    <a:pt x="2135" y="5811"/>
                  </a:lnTo>
                  <a:lnTo>
                    <a:pt x="1889" y="5700"/>
                  </a:lnTo>
                  <a:lnTo>
                    <a:pt x="1655" y="5554"/>
                  </a:lnTo>
                  <a:lnTo>
                    <a:pt x="1431" y="5398"/>
                  </a:lnTo>
                  <a:lnTo>
                    <a:pt x="1241" y="5219"/>
                  </a:lnTo>
                  <a:lnTo>
                    <a:pt x="1051" y="5018"/>
                  </a:lnTo>
                  <a:lnTo>
                    <a:pt x="895" y="4794"/>
                  </a:lnTo>
                  <a:lnTo>
                    <a:pt x="749" y="4571"/>
                  </a:lnTo>
                  <a:lnTo>
                    <a:pt x="638" y="4325"/>
                  </a:lnTo>
                  <a:lnTo>
                    <a:pt x="582" y="4191"/>
                  </a:lnTo>
                  <a:lnTo>
                    <a:pt x="537" y="4068"/>
                  </a:lnTo>
                  <a:lnTo>
                    <a:pt x="504" y="3934"/>
                  </a:lnTo>
                  <a:lnTo>
                    <a:pt x="470" y="3789"/>
                  </a:lnTo>
                  <a:lnTo>
                    <a:pt x="448" y="3655"/>
                  </a:lnTo>
                  <a:lnTo>
                    <a:pt x="425" y="3521"/>
                  </a:lnTo>
                  <a:lnTo>
                    <a:pt x="414" y="3375"/>
                  </a:lnTo>
                  <a:lnTo>
                    <a:pt x="414" y="3230"/>
                  </a:lnTo>
                  <a:lnTo>
                    <a:pt x="414" y="3085"/>
                  </a:lnTo>
                  <a:lnTo>
                    <a:pt x="425" y="2939"/>
                  </a:lnTo>
                  <a:lnTo>
                    <a:pt x="448" y="2805"/>
                  </a:lnTo>
                  <a:lnTo>
                    <a:pt x="470" y="2660"/>
                  </a:lnTo>
                  <a:lnTo>
                    <a:pt x="504" y="2526"/>
                  </a:lnTo>
                  <a:lnTo>
                    <a:pt x="537" y="2392"/>
                  </a:lnTo>
                  <a:lnTo>
                    <a:pt x="582" y="2258"/>
                  </a:lnTo>
                  <a:lnTo>
                    <a:pt x="638" y="2135"/>
                  </a:lnTo>
                  <a:lnTo>
                    <a:pt x="749" y="1889"/>
                  </a:lnTo>
                  <a:lnTo>
                    <a:pt x="895" y="1654"/>
                  </a:lnTo>
                  <a:lnTo>
                    <a:pt x="1051" y="1442"/>
                  </a:lnTo>
                  <a:lnTo>
                    <a:pt x="1241" y="1241"/>
                  </a:lnTo>
                  <a:lnTo>
                    <a:pt x="1431" y="1062"/>
                  </a:lnTo>
                  <a:lnTo>
                    <a:pt x="1655" y="894"/>
                  </a:lnTo>
                  <a:lnTo>
                    <a:pt x="1889" y="749"/>
                  </a:lnTo>
                  <a:lnTo>
                    <a:pt x="2135" y="637"/>
                  </a:lnTo>
                  <a:lnTo>
                    <a:pt x="2258" y="582"/>
                  </a:lnTo>
                  <a:lnTo>
                    <a:pt x="2392" y="537"/>
                  </a:lnTo>
                  <a:lnTo>
                    <a:pt x="2526" y="503"/>
                  </a:lnTo>
                  <a:lnTo>
                    <a:pt x="2660" y="470"/>
                  </a:lnTo>
                  <a:lnTo>
                    <a:pt x="2794" y="447"/>
                  </a:lnTo>
                  <a:lnTo>
                    <a:pt x="2940" y="425"/>
                  </a:lnTo>
                  <a:lnTo>
                    <a:pt x="3074" y="414"/>
                  </a:lnTo>
                  <a:close/>
                  <a:moveTo>
                    <a:pt x="3219" y="0"/>
                  </a:moveTo>
                  <a:lnTo>
                    <a:pt x="3063" y="12"/>
                  </a:lnTo>
                  <a:lnTo>
                    <a:pt x="2895" y="23"/>
                  </a:lnTo>
                  <a:lnTo>
                    <a:pt x="2727" y="45"/>
                  </a:lnTo>
                  <a:lnTo>
                    <a:pt x="2571" y="68"/>
                  </a:lnTo>
                  <a:lnTo>
                    <a:pt x="2414" y="101"/>
                  </a:lnTo>
                  <a:lnTo>
                    <a:pt x="2269" y="146"/>
                  </a:lnTo>
                  <a:lnTo>
                    <a:pt x="2113" y="202"/>
                  </a:lnTo>
                  <a:lnTo>
                    <a:pt x="1967" y="257"/>
                  </a:lnTo>
                  <a:lnTo>
                    <a:pt x="1822" y="325"/>
                  </a:lnTo>
                  <a:lnTo>
                    <a:pt x="1688" y="392"/>
                  </a:lnTo>
                  <a:lnTo>
                    <a:pt x="1554" y="470"/>
                  </a:lnTo>
                  <a:lnTo>
                    <a:pt x="1420" y="559"/>
                  </a:lnTo>
                  <a:lnTo>
                    <a:pt x="1297" y="649"/>
                  </a:lnTo>
                  <a:lnTo>
                    <a:pt x="1174" y="738"/>
                  </a:lnTo>
                  <a:lnTo>
                    <a:pt x="1062" y="839"/>
                  </a:lnTo>
                  <a:lnTo>
                    <a:pt x="951" y="950"/>
                  </a:lnTo>
                  <a:lnTo>
                    <a:pt x="839" y="1062"/>
                  </a:lnTo>
                  <a:lnTo>
                    <a:pt x="738" y="1174"/>
                  </a:lnTo>
                  <a:lnTo>
                    <a:pt x="638" y="1297"/>
                  </a:lnTo>
                  <a:lnTo>
                    <a:pt x="548" y="1431"/>
                  </a:lnTo>
                  <a:lnTo>
                    <a:pt x="470" y="1554"/>
                  </a:lnTo>
                  <a:lnTo>
                    <a:pt x="392" y="1688"/>
                  </a:lnTo>
                  <a:lnTo>
                    <a:pt x="325" y="1833"/>
                  </a:lnTo>
                  <a:lnTo>
                    <a:pt x="258" y="1978"/>
                  </a:lnTo>
                  <a:lnTo>
                    <a:pt x="202" y="2124"/>
                  </a:lnTo>
                  <a:lnTo>
                    <a:pt x="146" y="2269"/>
                  </a:lnTo>
                  <a:lnTo>
                    <a:pt x="101" y="2425"/>
                  </a:lnTo>
                  <a:lnTo>
                    <a:pt x="68" y="2582"/>
                  </a:lnTo>
                  <a:lnTo>
                    <a:pt x="34" y="2738"/>
                  </a:lnTo>
                  <a:lnTo>
                    <a:pt x="23" y="2895"/>
                  </a:lnTo>
                  <a:lnTo>
                    <a:pt x="1" y="3062"/>
                  </a:lnTo>
                  <a:lnTo>
                    <a:pt x="1" y="3230"/>
                  </a:lnTo>
                  <a:lnTo>
                    <a:pt x="1" y="3398"/>
                  </a:lnTo>
                  <a:lnTo>
                    <a:pt x="23" y="3554"/>
                  </a:lnTo>
                  <a:lnTo>
                    <a:pt x="34" y="3722"/>
                  </a:lnTo>
                  <a:lnTo>
                    <a:pt x="68" y="3878"/>
                  </a:lnTo>
                  <a:lnTo>
                    <a:pt x="101" y="4035"/>
                  </a:lnTo>
                  <a:lnTo>
                    <a:pt x="146" y="4180"/>
                  </a:lnTo>
                  <a:lnTo>
                    <a:pt x="202" y="4336"/>
                  </a:lnTo>
                  <a:lnTo>
                    <a:pt x="258" y="4482"/>
                  </a:lnTo>
                  <a:lnTo>
                    <a:pt x="325" y="4627"/>
                  </a:lnTo>
                  <a:lnTo>
                    <a:pt x="392" y="4761"/>
                  </a:lnTo>
                  <a:lnTo>
                    <a:pt x="470" y="4895"/>
                  </a:lnTo>
                  <a:lnTo>
                    <a:pt x="548" y="5029"/>
                  </a:lnTo>
                  <a:lnTo>
                    <a:pt x="638" y="5152"/>
                  </a:lnTo>
                  <a:lnTo>
                    <a:pt x="738" y="5275"/>
                  </a:lnTo>
                  <a:lnTo>
                    <a:pt x="839" y="5398"/>
                  </a:lnTo>
                  <a:lnTo>
                    <a:pt x="951" y="5510"/>
                  </a:lnTo>
                  <a:lnTo>
                    <a:pt x="1062" y="5610"/>
                  </a:lnTo>
                  <a:lnTo>
                    <a:pt x="1174" y="5711"/>
                  </a:lnTo>
                  <a:lnTo>
                    <a:pt x="1297" y="5811"/>
                  </a:lnTo>
                  <a:lnTo>
                    <a:pt x="1420" y="5901"/>
                  </a:lnTo>
                  <a:lnTo>
                    <a:pt x="1554" y="5979"/>
                  </a:lnTo>
                  <a:lnTo>
                    <a:pt x="1688" y="6057"/>
                  </a:lnTo>
                  <a:lnTo>
                    <a:pt x="1822" y="6135"/>
                  </a:lnTo>
                  <a:lnTo>
                    <a:pt x="1967" y="6191"/>
                  </a:lnTo>
                  <a:lnTo>
                    <a:pt x="2113" y="6258"/>
                  </a:lnTo>
                  <a:lnTo>
                    <a:pt x="2269" y="6303"/>
                  </a:lnTo>
                  <a:lnTo>
                    <a:pt x="2414" y="6348"/>
                  </a:lnTo>
                  <a:lnTo>
                    <a:pt x="2571" y="6381"/>
                  </a:lnTo>
                  <a:lnTo>
                    <a:pt x="2727" y="6415"/>
                  </a:lnTo>
                  <a:lnTo>
                    <a:pt x="2895" y="6437"/>
                  </a:lnTo>
                  <a:lnTo>
                    <a:pt x="3063" y="6448"/>
                  </a:lnTo>
                  <a:lnTo>
                    <a:pt x="3398" y="6448"/>
                  </a:lnTo>
                  <a:lnTo>
                    <a:pt x="3577" y="6426"/>
                  </a:lnTo>
                  <a:lnTo>
                    <a:pt x="3744" y="6404"/>
                  </a:lnTo>
                  <a:lnTo>
                    <a:pt x="3923" y="6370"/>
                  </a:lnTo>
                  <a:lnTo>
                    <a:pt x="4091" y="6325"/>
                  </a:lnTo>
                  <a:lnTo>
                    <a:pt x="4258" y="6281"/>
                  </a:lnTo>
                  <a:lnTo>
                    <a:pt x="4426" y="6214"/>
                  </a:lnTo>
                  <a:lnTo>
                    <a:pt x="4582" y="6147"/>
                  </a:lnTo>
                  <a:lnTo>
                    <a:pt x="5756" y="7164"/>
                  </a:lnTo>
                  <a:lnTo>
                    <a:pt x="5789" y="7186"/>
                  </a:lnTo>
                  <a:lnTo>
                    <a:pt x="5823" y="7197"/>
                  </a:lnTo>
                  <a:lnTo>
                    <a:pt x="5890" y="7208"/>
                  </a:lnTo>
                  <a:lnTo>
                    <a:pt x="5935" y="7208"/>
                  </a:lnTo>
                  <a:lnTo>
                    <a:pt x="5979" y="7197"/>
                  </a:lnTo>
                  <a:lnTo>
                    <a:pt x="6024" y="7164"/>
                  </a:lnTo>
                  <a:lnTo>
                    <a:pt x="6069" y="7119"/>
                  </a:lnTo>
                  <a:lnTo>
                    <a:pt x="6091" y="7063"/>
                  </a:lnTo>
                  <a:lnTo>
                    <a:pt x="6102" y="7007"/>
                  </a:lnTo>
                  <a:lnTo>
                    <a:pt x="6102" y="4683"/>
                  </a:lnTo>
                  <a:lnTo>
                    <a:pt x="6180" y="4515"/>
                  </a:lnTo>
                  <a:lnTo>
                    <a:pt x="6247" y="4336"/>
                  </a:lnTo>
                  <a:lnTo>
                    <a:pt x="6314" y="4169"/>
                  </a:lnTo>
                  <a:lnTo>
                    <a:pt x="6359" y="3979"/>
                  </a:lnTo>
                  <a:lnTo>
                    <a:pt x="6393" y="3800"/>
                  </a:lnTo>
                  <a:lnTo>
                    <a:pt x="6426" y="3610"/>
                  </a:lnTo>
                  <a:lnTo>
                    <a:pt x="6437" y="3420"/>
                  </a:lnTo>
                  <a:lnTo>
                    <a:pt x="6449" y="3230"/>
                  </a:lnTo>
                  <a:lnTo>
                    <a:pt x="6449" y="3062"/>
                  </a:lnTo>
                  <a:lnTo>
                    <a:pt x="6437" y="2895"/>
                  </a:lnTo>
                  <a:lnTo>
                    <a:pt x="6415" y="2738"/>
                  </a:lnTo>
                  <a:lnTo>
                    <a:pt x="6382" y="2582"/>
                  </a:lnTo>
                  <a:lnTo>
                    <a:pt x="6348" y="2425"/>
                  </a:lnTo>
                  <a:lnTo>
                    <a:pt x="6303" y="2269"/>
                  </a:lnTo>
                  <a:lnTo>
                    <a:pt x="6247" y="2124"/>
                  </a:lnTo>
                  <a:lnTo>
                    <a:pt x="6192" y="1978"/>
                  </a:lnTo>
                  <a:lnTo>
                    <a:pt x="6125" y="1833"/>
                  </a:lnTo>
                  <a:lnTo>
                    <a:pt x="6057" y="1688"/>
                  </a:lnTo>
                  <a:lnTo>
                    <a:pt x="5979" y="1554"/>
                  </a:lnTo>
                  <a:lnTo>
                    <a:pt x="5901" y="1431"/>
                  </a:lnTo>
                  <a:lnTo>
                    <a:pt x="5812" y="1297"/>
                  </a:lnTo>
                  <a:lnTo>
                    <a:pt x="5711" y="1174"/>
                  </a:lnTo>
                  <a:lnTo>
                    <a:pt x="5610" y="1062"/>
                  </a:lnTo>
                  <a:lnTo>
                    <a:pt x="5499" y="950"/>
                  </a:lnTo>
                  <a:lnTo>
                    <a:pt x="5387" y="839"/>
                  </a:lnTo>
                  <a:lnTo>
                    <a:pt x="5275" y="738"/>
                  </a:lnTo>
                  <a:lnTo>
                    <a:pt x="5152" y="649"/>
                  </a:lnTo>
                  <a:lnTo>
                    <a:pt x="5029" y="559"/>
                  </a:lnTo>
                  <a:lnTo>
                    <a:pt x="4895" y="470"/>
                  </a:lnTo>
                  <a:lnTo>
                    <a:pt x="4761" y="392"/>
                  </a:lnTo>
                  <a:lnTo>
                    <a:pt x="4616" y="325"/>
                  </a:lnTo>
                  <a:lnTo>
                    <a:pt x="4482" y="257"/>
                  </a:lnTo>
                  <a:lnTo>
                    <a:pt x="4325" y="202"/>
                  </a:lnTo>
                  <a:lnTo>
                    <a:pt x="4180" y="146"/>
                  </a:lnTo>
                  <a:lnTo>
                    <a:pt x="4024" y="101"/>
                  </a:lnTo>
                  <a:lnTo>
                    <a:pt x="3867" y="68"/>
                  </a:lnTo>
                  <a:lnTo>
                    <a:pt x="3711" y="45"/>
                  </a:lnTo>
                  <a:lnTo>
                    <a:pt x="3554" y="23"/>
                  </a:lnTo>
                  <a:lnTo>
                    <a:pt x="3387" y="12"/>
                  </a:lnTo>
                  <a:lnTo>
                    <a:pt x="32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465;p23"/>
            <p:cNvSpPr/>
            <p:nvPr/>
          </p:nvSpPr>
          <p:spPr>
            <a:xfrm>
              <a:off x="967301" y="3945185"/>
              <a:ext cx="130469" cy="119304"/>
            </a:xfrm>
            <a:custGeom>
              <a:avLst/>
              <a:gdLst/>
              <a:ahLst/>
              <a:cxnLst/>
              <a:rect l="l" t="t" r="r" b="b"/>
              <a:pathLst>
                <a:path w="7432" h="6796" extrusionOk="0">
                  <a:moveTo>
                    <a:pt x="1956" y="1"/>
                  </a:moveTo>
                  <a:lnTo>
                    <a:pt x="1833" y="12"/>
                  </a:lnTo>
                  <a:lnTo>
                    <a:pt x="1699" y="34"/>
                  </a:lnTo>
                  <a:lnTo>
                    <a:pt x="1576" y="68"/>
                  </a:lnTo>
                  <a:lnTo>
                    <a:pt x="1442" y="101"/>
                  </a:lnTo>
                  <a:lnTo>
                    <a:pt x="1319" y="157"/>
                  </a:lnTo>
                  <a:lnTo>
                    <a:pt x="1185" y="224"/>
                  </a:lnTo>
                  <a:lnTo>
                    <a:pt x="1051" y="302"/>
                  </a:lnTo>
                  <a:lnTo>
                    <a:pt x="917" y="403"/>
                  </a:lnTo>
                  <a:lnTo>
                    <a:pt x="782" y="504"/>
                  </a:lnTo>
                  <a:lnTo>
                    <a:pt x="648" y="627"/>
                  </a:lnTo>
                  <a:lnTo>
                    <a:pt x="514" y="772"/>
                  </a:lnTo>
                  <a:lnTo>
                    <a:pt x="380" y="939"/>
                  </a:lnTo>
                  <a:lnTo>
                    <a:pt x="268" y="1118"/>
                  </a:lnTo>
                  <a:lnTo>
                    <a:pt x="168" y="1297"/>
                  </a:lnTo>
                  <a:lnTo>
                    <a:pt x="101" y="1487"/>
                  </a:lnTo>
                  <a:lnTo>
                    <a:pt x="45" y="1677"/>
                  </a:lnTo>
                  <a:lnTo>
                    <a:pt x="11" y="1878"/>
                  </a:lnTo>
                  <a:lnTo>
                    <a:pt x="0" y="2079"/>
                  </a:lnTo>
                  <a:lnTo>
                    <a:pt x="11" y="2280"/>
                  </a:lnTo>
                  <a:lnTo>
                    <a:pt x="34" y="2493"/>
                  </a:lnTo>
                  <a:lnTo>
                    <a:pt x="67" y="2694"/>
                  </a:lnTo>
                  <a:lnTo>
                    <a:pt x="123" y="2906"/>
                  </a:lnTo>
                  <a:lnTo>
                    <a:pt x="190" y="3119"/>
                  </a:lnTo>
                  <a:lnTo>
                    <a:pt x="280" y="3331"/>
                  </a:lnTo>
                  <a:lnTo>
                    <a:pt x="380" y="3543"/>
                  </a:lnTo>
                  <a:lnTo>
                    <a:pt x="481" y="3767"/>
                  </a:lnTo>
                  <a:lnTo>
                    <a:pt x="615" y="3979"/>
                  </a:lnTo>
                  <a:lnTo>
                    <a:pt x="749" y="4180"/>
                  </a:lnTo>
                  <a:lnTo>
                    <a:pt x="894" y="4392"/>
                  </a:lnTo>
                  <a:lnTo>
                    <a:pt x="1051" y="4594"/>
                  </a:lnTo>
                  <a:lnTo>
                    <a:pt x="1218" y="4806"/>
                  </a:lnTo>
                  <a:lnTo>
                    <a:pt x="1386" y="4996"/>
                  </a:lnTo>
                  <a:lnTo>
                    <a:pt x="1576" y="5197"/>
                  </a:lnTo>
                  <a:lnTo>
                    <a:pt x="1766" y="5387"/>
                  </a:lnTo>
                  <a:lnTo>
                    <a:pt x="1956" y="5566"/>
                  </a:lnTo>
                  <a:lnTo>
                    <a:pt x="2157" y="5745"/>
                  </a:lnTo>
                  <a:lnTo>
                    <a:pt x="2369" y="5923"/>
                  </a:lnTo>
                  <a:lnTo>
                    <a:pt x="2582" y="6080"/>
                  </a:lnTo>
                  <a:lnTo>
                    <a:pt x="2794" y="6236"/>
                  </a:lnTo>
                  <a:lnTo>
                    <a:pt x="3017" y="6393"/>
                  </a:lnTo>
                  <a:lnTo>
                    <a:pt x="3241" y="6527"/>
                  </a:lnTo>
                  <a:lnTo>
                    <a:pt x="3464" y="6661"/>
                  </a:lnTo>
                  <a:lnTo>
                    <a:pt x="3688" y="6784"/>
                  </a:lnTo>
                  <a:lnTo>
                    <a:pt x="3710" y="6795"/>
                  </a:lnTo>
                  <a:lnTo>
                    <a:pt x="3721" y="6784"/>
                  </a:lnTo>
                  <a:lnTo>
                    <a:pt x="3945" y="6661"/>
                  </a:lnTo>
                  <a:lnTo>
                    <a:pt x="4168" y="6538"/>
                  </a:lnTo>
                  <a:lnTo>
                    <a:pt x="4392" y="6393"/>
                  </a:lnTo>
                  <a:lnTo>
                    <a:pt x="4604" y="6247"/>
                  </a:lnTo>
                  <a:lnTo>
                    <a:pt x="4828" y="6091"/>
                  </a:lnTo>
                  <a:lnTo>
                    <a:pt x="5040" y="5923"/>
                  </a:lnTo>
                  <a:lnTo>
                    <a:pt x="5252" y="5745"/>
                  </a:lnTo>
                  <a:lnTo>
                    <a:pt x="5454" y="5566"/>
                  </a:lnTo>
                  <a:lnTo>
                    <a:pt x="5655" y="5387"/>
                  </a:lnTo>
                  <a:lnTo>
                    <a:pt x="5845" y="5197"/>
                  </a:lnTo>
                  <a:lnTo>
                    <a:pt x="6023" y="5007"/>
                  </a:lnTo>
                  <a:lnTo>
                    <a:pt x="6202" y="4806"/>
                  </a:lnTo>
                  <a:lnTo>
                    <a:pt x="6370" y="4605"/>
                  </a:lnTo>
                  <a:lnTo>
                    <a:pt x="6526" y="4392"/>
                  </a:lnTo>
                  <a:lnTo>
                    <a:pt x="6672" y="4180"/>
                  </a:lnTo>
                  <a:lnTo>
                    <a:pt x="6817" y="3979"/>
                  </a:lnTo>
                  <a:lnTo>
                    <a:pt x="6940" y="3767"/>
                  </a:lnTo>
                  <a:lnTo>
                    <a:pt x="7051" y="3554"/>
                  </a:lnTo>
                  <a:lnTo>
                    <a:pt x="7152" y="3331"/>
                  </a:lnTo>
                  <a:lnTo>
                    <a:pt x="7241" y="3119"/>
                  </a:lnTo>
                  <a:lnTo>
                    <a:pt x="7309" y="2906"/>
                  </a:lnTo>
                  <a:lnTo>
                    <a:pt x="7364" y="2694"/>
                  </a:lnTo>
                  <a:lnTo>
                    <a:pt x="7409" y="2493"/>
                  </a:lnTo>
                  <a:lnTo>
                    <a:pt x="7431" y="2280"/>
                  </a:lnTo>
                  <a:lnTo>
                    <a:pt x="7431" y="2079"/>
                  </a:lnTo>
                  <a:lnTo>
                    <a:pt x="7420" y="1878"/>
                  </a:lnTo>
                  <a:lnTo>
                    <a:pt x="7387" y="1677"/>
                  </a:lnTo>
                  <a:lnTo>
                    <a:pt x="7342" y="1487"/>
                  </a:lnTo>
                  <a:lnTo>
                    <a:pt x="7264" y="1297"/>
                  </a:lnTo>
                  <a:lnTo>
                    <a:pt x="7174" y="1118"/>
                  </a:lnTo>
                  <a:lnTo>
                    <a:pt x="7063" y="939"/>
                  </a:lnTo>
                  <a:lnTo>
                    <a:pt x="6917" y="772"/>
                  </a:lnTo>
                  <a:lnTo>
                    <a:pt x="6783" y="627"/>
                  </a:lnTo>
                  <a:lnTo>
                    <a:pt x="6660" y="504"/>
                  </a:lnTo>
                  <a:lnTo>
                    <a:pt x="6526" y="403"/>
                  </a:lnTo>
                  <a:lnTo>
                    <a:pt x="6392" y="302"/>
                  </a:lnTo>
                  <a:lnTo>
                    <a:pt x="6258" y="224"/>
                  </a:lnTo>
                  <a:lnTo>
                    <a:pt x="6124" y="157"/>
                  </a:lnTo>
                  <a:lnTo>
                    <a:pt x="5990" y="101"/>
                  </a:lnTo>
                  <a:lnTo>
                    <a:pt x="5867" y="68"/>
                  </a:lnTo>
                  <a:lnTo>
                    <a:pt x="5733" y="34"/>
                  </a:lnTo>
                  <a:lnTo>
                    <a:pt x="5610" y="12"/>
                  </a:lnTo>
                  <a:lnTo>
                    <a:pt x="5487" y="1"/>
                  </a:lnTo>
                  <a:lnTo>
                    <a:pt x="5364" y="1"/>
                  </a:lnTo>
                  <a:lnTo>
                    <a:pt x="5241" y="12"/>
                  </a:lnTo>
                  <a:lnTo>
                    <a:pt x="5129" y="23"/>
                  </a:lnTo>
                  <a:lnTo>
                    <a:pt x="5018" y="45"/>
                  </a:lnTo>
                  <a:lnTo>
                    <a:pt x="4906" y="68"/>
                  </a:lnTo>
                  <a:lnTo>
                    <a:pt x="4694" y="135"/>
                  </a:lnTo>
                  <a:lnTo>
                    <a:pt x="4492" y="224"/>
                  </a:lnTo>
                  <a:lnTo>
                    <a:pt x="4314" y="325"/>
                  </a:lnTo>
                  <a:lnTo>
                    <a:pt x="4146" y="425"/>
                  </a:lnTo>
                  <a:lnTo>
                    <a:pt x="4001" y="526"/>
                  </a:lnTo>
                  <a:lnTo>
                    <a:pt x="3889" y="627"/>
                  </a:lnTo>
                  <a:lnTo>
                    <a:pt x="3721" y="772"/>
                  </a:lnTo>
                  <a:lnTo>
                    <a:pt x="3554" y="627"/>
                  </a:lnTo>
                  <a:lnTo>
                    <a:pt x="3431" y="526"/>
                  </a:lnTo>
                  <a:lnTo>
                    <a:pt x="3297" y="425"/>
                  </a:lnTo>
                  <a:lnTo>
                    <a:pt x="3129" y="325"/>
                  </a:lnTo>
                  <a:lnTo>
                    <a:pt x="2950" y="224"/>
                  </a:lnTo>
                  <a:lnTo>
                    <a:pt x="2749" y="135"/>
                  </a:lnTo>
                  <a:lnTo>
                    <a:pt x="2537" y="68"/>
                  </a:lnTo>
                  <a:lnTo>
                    <a:pt x="2425" y="45"/>
                  </a:lnTo>
                  <a:lnTo>
                    <a:pt x="2313" y="23"/>
                  </a:lnTo>
                  <a:lnTo>
                    <a:pt x="2202" y="12"/>
                  </a:lnTo>
                  <a:lnTo>
                    <a:pt x="2079" y="1"/>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466;p23"/>
            <p:cNvSpPr/>
            <p:nvPr/>
          </p:nvSpPr>
          <p:spPr>
            <a:xfrm>
              <a:off x="1432817" y="3947941"/>
              <a:ext cx="118900" cy="113598"/>
            </a:xfrm>
            <a:custGeom>
              <a:avLst/>
              <a:gdLst/>
              <a:ahLst/>
              <a:cxnLst/>
              <a:rect l="l" t="t" r="r" b="b"/>
              <a:pathLst>
                <a:path w="6773" h="6471" extrusionOk="0">
                  <a:moveTo>
                    <a:pt x="6259" y="414"/>
                  </a:moveTo>
                  <a:lnTo>
                    <a:pt x="4136" y="5521"/>
                  </a:lnTo>
                  <a:lnTo>
                    <a:pt x="3610" y="2313"/>
                  </a:lnTo>
                  <a:lnTo>
                    <a:pt x="3599" y="2280"/>
                  </a:lnTo>
                  <a:lnTo>
                    <a:pt x="3588" y="2235"/>
                  </a:lnTo>
                  <a:lnTo>
                    <a:pt x="3555" y="2202"/>
                  </a:lnTo>
                  <a:lnTo>
                    <a:pt x="3521" y="2179"/>
                  </a:lnTo>
                  <a:lnTo>
                    <a:pt x="884" y="414"/>
                  </a:lnTo>
                  <a:close/>
                  <a:moveTo>
                    <a:pt x="202" y="0"/>
                  </a:moveTo>
                  <a:lnTo>
                    <a:pt x="146" y="11"/>
                  </a:lnTo>
                  <a:lnTo>
                    <a:pt x="90" y="45"/>
                  </a:lnTo>
                  <a:lnTo>
                    <a:pt x="34" y="90"/>
                  </a:lnTo>
                  <a:lnTo>
                    <a:pt x="12" y="145"/>
                  </a:lnTo>
                  <a:lnTo>
                    <a:pt x="1" y="213"/>
                  </a:lnTo>
                  <a:lnTo>
                    <a:pt x="12" y="280"/>
                  </a:lnTo>
                  <a:lnTo>
                    <a:pt x="46" y="335"/>
                  </a:lnTo>
                  <a:lnTo>
                    <a:pt x="90" y="380"/>
                  </a:lnTo>
                  <a:lnTo>
                    <a:pt x="3219" y="2470"/>
                  </a:lnTo>
                  <a:lnTo>
                    <a:pt x="3845" y="6303"/>
                  </a:lnTo>
                  <a:lnTo>
                    <a:pt x="3867" y="6359"/>
                  </a:lnTo>
                  <a:lnTo>
                    <a:pt x="3901" y="6415"/>
                  </a:lnTo>
                  <a:lnTo>
                    <a:pt x="3957" y="6448"/>
                  </a:lnTo>
                  <a:lnTo>
                    <a:pt x="4024" y="6470"/>
                  </a:lnTo>
                  <a:lnTo>
                    <a:pt x="4046" y="6470"/>
                  </a:lnTo>
                  <a:lnTo>
                    <a:pt x="4102" y="6459"/>
                  </a:lnTo>
                  <a:lnTo>
                    <a:pt x="4158" y="6437"/>
                  </a:lnTo>
                  <a:lnTo>
                    <a:pt x="4203" y="6403"/>
                  </a:lnTo>
                  <a:lnTo>
                    <a:pt x="4236" y="6348"/>
                  </a:lnTo>
                  <a:lnTo>
                    <a:pt x="6762" y="291"/>
                  </a:lnTo>
                  <a:lnTo>
                    <a:pt x="6773" y="235"/>
                  </a:lnTo>
                  <a:lnTo>
                    <a:pt x="6773" y="190"/>
                  </a:lnTo>
                  <a:lnTo>
                    <a:pt x="6773" y="145"/>
                  </a:lnTo>
                  <a:lnTo>
                    <a:pt x="6739" y="101"/>
                  </a:lnTo>
                  <a:lnTo>
                    <a:pt x="6706" y="56"/>
                  </a:lnTo>
                  <a:lnTo>
                    <a:pt x="6672" y="34"/>
                  </a:lnTo>
                  <a:lnTo>
                    <a:pt x="6628" y="11"/>
                  </a:lnTo>
                  <a:lnTo>
                    <a:pt x="657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467;p23"/>
            <p:cNvSpPr/>
            <p:nvPr/>
          </p:nvSpPr>
          <p:spPr>
            <a:xfrm>
              <a:off x="1489134" y="3949117"/>
              <a:ext cx="62390" cy="43765"/>
            </a:xfrm>
            <a:custGeom>
              <a:avLst/>
              <a:gdLst/>
              <a:ahLst/>
              <a:cxnLst/>
              <a:rect l="l" t="t" r="r" b="b"/>
              <a:pathLst>
                <a:path w="3554" h="2493" extrusionOk="0">
                  <a:moveTo>
                    <a:pt x="3308" y="0"/>
                  </a:moveTo>
                  <a:lnTo>
                    <a:pt x="3274" y="11"/>
                  </a:lnTo>
                  <a:lnTo>
                    <a:pt x="3241" y="34"/>
                  </a:lnTo>
                  <a:lnTo>
                    <a:pt x="89" y="2112"/>
                  </a:lnTo>
                  <a:lnTo>
                    <a:pt x="56" y="2135"/>
                  </a:lnTo>
                  <a:lnTo>
                    <a:pt x="34" y="2168"/>
                  </a:lnTo>
                  <a:lnTo>
                    <a:pt x="11" y="2202"/>
                  </a:lnTo>
                  <a:lnTo>
                    <a:pt x="0" y="2246"/>
                  </a:lnTo>
                  <a:lnTo>
                    <a:pt x="0" y="2280"/>
                  </a:lnTo>
                  <a:lnTo>
                    <a:pt x="0" y="2325"/>
                  </a:lnTo>
                  <a:lnTo>
                    <a:pt x="11" y="2358"/>
                  </a:lnTo>
                  <a:lnTo>
                    <a:pt x="34" y="2403"/>
                  </a:lnTo>
                  <a:lnTo>
                    <a:pt x="67" y="2436"/>
                  </a:lnTo>
                  <a:lnTo>
                    <a:pt x="101" y="2470"/>
                  </a:lnTo>
                  <a:lnTo>
                    <a:pt x="157" y="2481"/>
                  </a:lnTo>
                  <a:lnTo>
                    <a:pt x="201" y="2492"/>
                  </a:lnTo>
                  <a:lnTo>
                    <a:pt x="257" y="2481"/>
                  </a:lnTo>
                  <a:lnTo>
                    <a:pt x="313" y="2459"/>
                  </a:lnTo>
                  <a:lnTo>
                    <a:pt x="3464" y="380"/>
                  </a:lnTo>
                  <a:lnTo>
                    <a:pt x="3498" y="358"/>
                  </a:lnTo>
                  <a:lnTo>
                    <a:pt x="3520" y="324"/>
                  </a:lnTo>
                  <a:lnTo>
                    <a:pt x="3542" y="291"/>
                  </a:lnTo>
                  <a:lnTo>
                    <a:pt x="3554" y="246"/>
                  </a:lnTo>
                  <a:lnTo>
                    <a:pt x="3554" y="213"/>
                  </a:lnTo>
                  <a:lnTo>
                    <a:pt x="3554" y="168"/>
                  </a:lnTo>
                  <a:lnTo>
                    <a:pt x="3542" y="134"/>
                  </a:lnTo>
                  <a:lnTo>
                    <a:pt x="3520" y="90"/>
                  </a:lnTo>
                  <a:lnTo>
                    <a:pt x="3498" y="67"/>
                  </a:lnTo>
                  <a:lnTo>
                    <a:pt x="3464" y="34"/>
                  </a:lnTo>
                  <a:lnTo>
                    <a:pt x="3431" y="23"/>
                  </a:lnTo>
                  <a:lnTo>
                    <a:pt x="3386" y="11"/>
                  </a:lnTo>
                  <a:lnTo>
                    <a:pt x="335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468;p23"/>
            <p:cNvSpPr/>
            <p:nvPr/>
          </p:nvSpPr>
          <p:spPr>
            <a:xfrm>
              <a:off x="979256" y="4404452"/>
              <a:ext cx="203252" cy="203252"/>
            </a:xfrm>
            <a:custGeom>
              <a:avLst/>
              <a:gdLst/>
              <a:ahLst/>
              <a:cxnLst/>
              <a:rect l="l" t="t" r="r" b="b"/>
              <a:pathLst>
                <a:path w="11578" h="11578" extrusionOk="0">
                  <a:moveTo>
                    <a:pt x="5789" y="0"/>
                  </a:moveTo>
                  <a:lnTo>
                    <a:pt x="5488" y="11"/>
                  </a:lnTo>
                  <a:lnTo>
                    <a:pt x="5197" y="34"/>
                  </a:lnTo>
                  <a:lnTo>
                    <a:pt x="4907" y="67"/>
                  </a:lnTo>
                  <a:lnTo>
                    <a:pt x="4616" y="123"/>
                  </a:lnTo>
                  <a:lnTo>
                    <a:pt x="4337" y="190"/>
                  </a:lnTo>
                  <a:lnTo>
                    <a:pt x="4068" y="268"/>
                  </a:lnTo>
                  <a:lnTo>
                    <a:pt x="3800" y="358"/>
                  </a:lnTo>
                  <a:lnTo>
                    <a:pt x="3532" y="458"/>
                  </a:lnTo>
                  <a:lnTo>
                    <a:pt x="3275" y="570"/>
                  </a:lnTo>
                  <a:lnTo>
                    <a:pt x="3029" y="704"/>
                  </a:lnTo>
                  <a:lnTo>
                    <a:pt x="2783" y="838"/>
                  </a:lnTo>
                  <a:lnTo>
                    <a:pt x="2549" y="995"/>
                  </a:lnTo>
                  <a:lnTo>
                    <a:pt x="2325" y="1151"/>
                  </a:lnTo>
                  <a:lnTo>
                    <a:pt x="2102" y="1330"/>
                  </a:lnTo>
                  <a:lnTo>
                    <a:pt x="1901" y="1509"/>
                  </a:lnTo>
                  <a:lnTo>
                    <a:pt x="1699" y="1699"/>
                  </a:lnTo>
                  <a:lnTo>
                    <a:pt x="1498" y="1900"/>
                  </a:lnTo>
                  <a:lnTo>
                    <a:pt x="1320" y="2112"/>
                  </a:lnTo>
                  <a:lnTo>
                    <a:pt x="1152" y="2324"/>
                  </a:lnTo>
                  <a:lnTo>
                    <a:pt x="984" y="2559"/>
                  </a:lnTo>
                  <a:lnTo>
                    <a:pt x="839" y="2794"/>
                  </a:lnTo>
                  <a:lnTo>
                    <a:pt x="694" y="3040"/>
                  </a:lnTo>
                  <a:lnTo>
                    <a:pt x="571" y="3285"/>
                  </a:lnTo>
                  <a:lnTo>
                    <a:pt x="459" y="3542"/>
                  </a:lnTo>
                  <a:lnTo>
                    <a:pt x="347" y="3799"/>
                  </a:lnTo>
                  <a:lnTo>
                    <a:pt x="258" y="4068"/>
                  </a:lnTo>
                  <a:lnTo>
                    <a:pt x="180" y="4347"/>
                  </a:lnTo>
                  <a:lnTo>
                    <a:pt x="113" y="4626"/>
                  </a:lnTo>
                  <a:lnTo>
                    <a:pt x="68" y="4917"/>
                  </a:lnTo>
                  <a:lnTo>
                    <a:pt x="34" y="5196"/>
                  </a:lnTo>
                  <a:lnTo>
                    <a:pt x="12" y="5498"/>
                  </a:lnTo>
                  <a:lnTo>
                    <a:pt x="1" y="5789"/>
                  </a:lnTo>
                  <a:lnTo>
                    <a:pt x="1" y="6001"/>
                  </a:lnTo>
                  <a:lnTo>
                    <a:pt x="12" y="6202"/>
                  </a:lnTo>
                  <a:lnTo>
                    <a:pt x="34" y="6403"/>
                  </a:lnTo>
                  <a:lnTo>
                    <a:pt x="57" y="6604"/>
                  </a:lnTo>
                  <a:lnTo>
                    <a:pt x="90" y="6805"/>
                  </a:lnTo>
                  <a:lnTo>
                    <a:pt x="124" y="7007"/>
                  </a:lnTo>
                  <a:lnTo>
                    <a:pt x="169" y="7197"/>
                  </a:lnTo>
                  <a:lnTo>
                    <a:pt x="224" y="7387"/>
                  </a:lnTo>
                  <a:lnTo>
                    <a:pt x="280" y="7577"/>
                  </a:lnTo>
                  <a:lnTo>
                    <a:pt x="347" y="7755"/>
                  </a:lnTo>
                  <a:lnTo>
                    <a:pt x="481" y="8124"/>
                  </a:lnTo>
                  <a:lnTo>
                    <a:pt x="660" y="8471"/>
                  </a:lnTo>
                  <a:lnTo>
                    <a:pt x="850" y="8806"/>
                  </a:lnTo>
                  <a:lnTo>
                    <a:pt x="1051" y="9119"/>
                  </a:lnTo>
                  <a:lnTo>
                    <a:pt x="1264" y="9409"/>
                  </a:lnTo>
                  <a:lnTo>
                    <a:pt x="1498" y="9677"/>
                  </a:lnTo>
                  <a:lnTo>
                    <a:pt x="1755" y="9946"/>
                  </a:lnTo>
                  <a:lnTo>
                    <a:pt x="2024" y="10191"/>
                  </a:lnTo>
                  <a:lnTo>
                    <a:pt x="2303" y="10415"/>
                  </a:lnTo>
                  <a:lnTo>
                    <a:pt x="2605" y="10627"/>
                  </a:lnTo>
                  <a:lnTo>
                    <a:pt x="2917" y="10817"/>
                  </a:lnTo>
                  <a:lnTo>
                    <a:pt x="3242" y="10996"/>
                  </a:lnTo>
                  <a:lnTo>
                    <a:pt x="3577" y="11141"/>
                  </a:lnTo>
                  <a:lnTo>
                    <a:pt x="3923" y="11275"/>
                  </a:lnTo>
                  <a:lnTo>
                    <a:pt x="4281" y="11387"/>
                  </a:lnTo>
                  <a:lnTo>
                    <a:pt x="4638" y="11465"/>
                  </a:lnTo>
                  <a:lnTo>
                    <a:pt x="5018" y="11532"/>
                  </a:lnTo>
                  <a:lnTo>
                    <a:pt x="5398" y="11566"/>
                  </a:lnTo>
                  <a:lnTo>
                    <a:pt x="5789" y="11577"/>
                  </a:lnTo>
                  <a:lnTo>
                    <a:pt x="6169" y="11566"/>
                  </a:lnTo>
                  <a:lnTo>
                    <a:pt x="6549" y="11532"/>
                  </a:lnTo>
                  <a:lnTo>
                    <a:pt x="6918" y="11477"/>
                  </a:lnTo>
                  <a:lnTo>
                    <a:pt x="7276" y="11387"/>
                  </a:lnTo>
                  <a:lnTo>
                    <a:pt x="7622" y="11287"/>
                  </a:lnTo>
                  <a:lnTo>
                    <a:pt x="7968" y="11164"/>
                  </a:lnTo>
                  <a:lnTo>
                    <a:pt x="8293" y="11007"/>
                  </a:lnTo>
                  <a:lnTo>
                    <a:pt x="8617" y="10851"/>
                  </a:lnTo>
                  <a:lnTo>
                    <a:pt x="8918" y="10661"/>
                  </a:lnTo>
                  <a:lnTo>
                    <a:pt x="9220" y="10460"/>
                  </a:lnTo>
                  <a:lnTo>
                    <a:pt x="9499" y="10236"/>
                  </a:lnTo>
                  <a:lnTo>
                    <a:pt x="9768" y="10001"/>
                  </a:lnTo>
                  <a:lnTo>
                    <a:pt x="10013" y="9744"/>
                  </a:lnTo>
                  <a:lnTo>
                    <a:pt x="10248" y="9476"/>
                  </a:lnTo>
                  <a:lnTo>
                    <a:pt x="10472" y="9197"/>
                  </a:lnTo>
                  <a:lnTo>
                    <a:pt x="10673" y="8906"/>
                  </a:lnTo>
                  <a:lnTo>
                    <a:pt x="10773" y="8728"/>
                  </a:lnTo>
                  <a:lnTo>
                    <a:pt x="10874" y="8560"/>
                  </a:lnTo>
                  <a:lnTo>
                    <a:pt x="10963" y="8381"/>
                  </a:lnTo>
                  <a:lnTo>
                    <a:pt x="11053" y="8202"/>
                  </a:lnTo>
                  <a:lnTo>
                    <a:pt x="11131" y="8012"/>
                  </a:lnTo>
                  <a:lnTo>
                    <a:pt x="11209" y="7822"/>
                  </a:lnTo>
                  <a:lnTo>
                    <a:pt x="11276" y="7632"/>
                  </a:lnTo>
                  <a:lnTo>
                    <a:pt x="11343" y="7442"/>
                  </a:lnTo>
                  <a:lnTo>
                    <a:pt x="11388" y="7241"/>
                  </a:lnTo>
                  <a:lnTo>
                    <a:pt x="11444" y="7040"/>
                  </a:lnTo>
                  <a:lnTo>
                    <a:pt x="11477" y="6839"/>
                  </a:lnTo>
                  <a:lnTo>
                    <a:pt x="11511" y="6638"/>
                  </a:lnTo>
                  <a:lnTo>
                    <a:pt x="11544" y="6426"/>
                  </a:lnTo>
                  <a:lnTo>
                    <a:pt x="11556" y="6213"/>
                  </a:lnTo>
                  <a:lnTo>
                    <a:pt x="11567" y="6012"/>
                  </a:lnTo>
                  <a:lnTo>
                    <a:pt x="11578" y="5789"/>
                  </a:lnTo>
                  <a:lnTo>
                    <a:pt x="11567" y="5498"/>
                  </a:lnTo>
                  <a:lnTo>
                    <a:pt x="11544" y="5196"/>
                  </a:lnTo>
                  <a:lnTo>
                    <a:pt x="11511" y="4917"/>
                  </a:lnTo>
                  <a:lnTo>
                    <a:pt x="11455" y="4626"/>
                  </a:lnTo>
                  <a:lnTo>
                    <a:pt x="11388" y="4347"/>
                  </a:lnTo>
                  <a:lnTo>
                    <a:pt x="11310" y="4068"/>
                  </a:lnTo>
                  <a:lnTo>
                    <a:pt x="11220" y="3799"/>
                  </a:lnTo>
                  <a:lnTo>
                    <a:pt x="11120" y="3542"/>
                  </a:lnTo>
                  <a:lnTo>
                    <a:pt x="11008" y="3285"/>
                  </a:lnTo>
                  <a:lnTo>
                    <a:pt x="10874" y="3040"/>
                  </a:lnTo>
                  <a:lnTo>
                    <a:pt x="10740" y="2794"/>
                  </a:lnTo>
                  <a:lnTo>
                    <a:pt x="10583" y="2559"/>
                  </a:lnTo>
                  <a:lnTo>
                    <a:pt x="10427" y="2324"/>
                  </a:lnTo>
                  <a:lnTo>
                    <a:pt x="10259" y="2112"/>
                  </a:lnTo>
                  <a:lnTo>
                    <a:pt x="10069" y="1900"/>
                  </a:lnTo>
                  <a:lnTo>
                    <a:pt x="9879" y="1699"/>
                  </a:lnTo>
                  <a:lnTo>
                    <a:pt x="9678" y="1509"/>
                  </a:lnTo>
                  <a:lnTo>
                    <a:pt x="9466" y="1330"/>
                  </a:lnTo>
                  <a:lnTo>
                    <a:pt x="9254" y="1151"/>
                  </a:lnTo>
                  <a:lnTo>
                    <a:pt x="9019" y="995"/>
                  </a:lnTo>
                  <a:lnTo>
                    <a:pt x="8784" y="838"/>
                  </a:lnTo>
                  <a:lnTo>
                    <a:pt x="8550" y="704"/>
                  </a:lnTo>
                  <a:lnTo>
                    <a:pt x="8293" y="570"/>
                  </a:lnTo>
                  <a:lnTo>
                    <a:pt x="8036" y="458"/>
                  </a:lnTo>
                  <a:lnTo>
                    <a:pt x="7779" y="358"/>
                  </a:lnTo>
                  <a:lnTo>
                    <a:pt x="7510" y="268"/>
                  </a:lnTo>
                  <a:lnTo>
                    <a:pt x="7231" y="190"/>
                  </a:lnTo>
                  <a:lnTo>
                    <a:pt x="6952" y="123"/>
                  </a:lnTo>
                  <a:lnTo>
                    <a:pt x="6672" y="67"/>
                  </a:lnTo>
                  <a:lnTo>
                    <a:pt x="6382" y="34"/>
                  </a:lnTo>
                  <a:lnTo>
                    <a:pt x="6080" y="11"/>
                  </a:lnTo>
                  <a:lnTo>
                    <a:pt x="5789" y="0"/>
                  </a:lnTo>
                  <a:close/>
                </a:path>
              </a:pathLst>
            </a:custGeom>
            <a:solidFill>
              <a:srgbClr val="5C4EC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469;p23"/>
            <p:cNvSpPr/>
            <p:nvPr/>
          </p:nvSpPr>
          <p:spPr>
            <a:xfrm>
              <a:off x="994178" y="4419357"/>
              <a:ext cx="172443" cy="188348"/>
            </a:xfrm>
            <a:custGeom>
              <a:avLst/>
              <a:gdLst/>
              <a:ahLst/>
              <a:cxnLst/>
              <a:rect l="l" t="t" r="r" b="b"/>
              <a:pathLst>
                <a:path w="9823" h="10729" extrusionOk="0">
                  <a:moveTo>
                    <a:pt x="4839" y="0"/>
                  </a:moveTo>
                  <a:lnTo>
                    <a:pt x="4705" y="11"/>
                  </a:lnTo>
                  <a:lnTo>
                    <a:pt x="4559" y="23"/>
                  </a:lnTo>
                  <a:lnTo>
                    <a:pt x="4414" y="45"/>
                  </a:lnTo>
                  <a:lnTo>
                    <a:pt x="4280" y="79"/>
                  </a:lnTo>
                  <a:lnTo>
                    <a:pt x="4135" y="112"/>
                  </a:lnTo>
                  <a:lnTo>
                    <a:pt x="4001" y="157"/>
                  </a:lnTo>
                  <a:lnTo>
                    <a:pt x="3867" y="224"/>
                  </a:lnTo>
                  <a:lnTo>
                    <a:pt x="3733" y="280"/>
                  </a:lnTo>
                  <a:lnTo>
                    <a:pt x="3598" y="358"/>
                  </a:lnTo>
                  <a:lnTo>
                    <a:pt x="3476" y="447"/>
                  </a:lnTo>
                  <a:lnTo>
                    <a:pt x="3364" y="537"/>
                  </a:lnTo>
                  <a:lnTo>
                    <a:pt x="3252" y="637"/>
                  </a:lnTo>
                  <a:lnTo>
                    <a:pt x="3140" y="738"/>
                  </a:lnTo>
                  <a:lnTo>
                    <a:pt x="3040" y="861"/>
                  </a:lnTo>
                  <a:lnTo>
                    <a:pt x="2950" y="984"/>
                  </a:lnTo>
                  <a:lnTo>
                    <a:pt x="2872" y="1118"/>
                  </a:lnTo>
                  <a:lnTo>
                    <a:pt x="2805" y="1274"/>
                  </a:lnTo>
                  <a:lnTo>
                    <a:pt x="2749" y="1453"/>
                  </a:lnTo>
                  <a:lnTo>
                    <a:pt x="2693" y="1654"/>
                  </a:lnTo>
                  <a:lnTo>
                    <a:pt x="2671" y="1878"/>
                  </a:lnTo>
                  <a:lnTo>
                    <a:pt x="2649" y="2112"/>
                  </a:lnTo>
                  <a:lnTo>
                    <a:pt x="2637" y="2358"/>
                  </a:lnTo>
                  <a:lnTo>
                    <a:pt x="2637" y="2615"/>
                  </a:lnTo>
                  <a:lnTo>
                    <a:pt x="2649" y="2861"/>
                  </a:lnTo>
                  <a:lnTo>
                    <a:pt x="2682" y="3118"/>
                  </a:lnTo>
                  <a:lnTo>
                    <a:pt x="2716" y="3364"/>
                  </a:lnTo>
                  <a:lnTo>
                    <a:pt x="2772" y="3587"/>
                  </a:lnTo>
                  <a:lnTo>
                    <a:pt x="2827" y="3811"/>
                  </a:lnTo>
                  <a:lnTo>
                    <a:pt x="2906" y="4001"/>
                  </a:lnTo>
                  <a:lnTo>
                    <a:pt x="2984" y="4168"/>
                  </a:lnTo>
                  <a:lnTo>
                    <a:pt x="3073" y="4314"/>
                  </a:lnTo>
                  <a:lnTo>
                    <a:pt x="3129" y="4370"/>
                  </a:lnTo>
                  <a:lnTo>
                    <a:pt x="3174" y="4414"/>
                  </a:lnTo>
                  <a:lnTo>
                    <a:pt x="3286" y="4515"/>
                  </a:lnTo>
                  <a:lnTo>
                    <a:pt x="3364" y="4615"/>
                  </a:lnTo>
                  <a:lnTo>
                    <a:pt x="3442" y="4727"/>
                  </a:lnTo>
                  <a:lnTo>
                    <a:pt x="3509" y="4839"/>
                  </a:lnTo>
                  <a:lnTo>
                    <a:pt x="3554" y="4951"/>
                  </a:lnTo>
                  <a:lnTo>
                    <a:pt x="3598" y="5074"/>
                  </a:lnTo>
                  <a:lnTo>
                    <a:pt x="3621" y="5197"/>
                  </a:lnTo>
                  <a:lnTo>
                    <a:pt x="3643" y="5319"/>
                  </a:lnTo>
                  <a:lnTo>
                    <a:pt x="3654" y="5431"/>
                  </a:lnTo>
                  <a:lnTo>
                    <a:pt x="3665" y="5554"/>
                  </a:lnTo>
                  <a:lnTo>
                    <a:pt x="3654" y="5778"/>
                  </a:lnTo>
                  <a:lnTo>
                    <a:pt x="3632" y="5968"/>
                  </a:lnTo>
                  <a:lnTo>
                    <a:pt x="3587" y="6135"/>
                  </a:lnTo>
                  <a:lnTo>
                    <a:pt x="3565" y="6202"/>
                  </a:lnTo>
                  <a:lnTo>
                    <a:pt x="3531" y="6258"/>
                  </a:lnTo>
                  <a:lnTo>
                    <a:pt x="3498" y="6314"/>
                  </a:lnTo>
                  <a:lnTo>
                    <a:pt x="3442" y="6370"/>
                  </a:lnTo>
                  <a:lnTo>
                    <a:pt x="3386" y="6426"/>
                  </a:lnTo>
                  <a:lnTo>
                    <a:pt x="3319" y="6471"/>
                  </a:lnTo>
                  <a:lnTo>
                    <a:pt x="3140" y="6560"/>
                  </a:lnTo>
                  <a:lnTo>
                    <a:pt x="2928" y="6649"/>
                  </a:lnTo>
                  <a:lnTo>
                    <a:pt x="2671" y="6739"/>
                  </a:lnTo>
                  <a:lnTo>
                    <a:pt x="1989" y="6940"/>
                  </a:lnTo>
                  <a:lnTo>
                    <a:pt x="1688" y="7040"/>
                  </a:lnTo>
                  <a:lnTo>
                    <a:pt x="1386" y="7163"/>
                  </a:lnTo>
                  <a:lnTo>
                    <a:pt x="1095" y="7297"/>
                  </a:lnTo>
                  <a:lnTo>
                    <a:pt x="827" y="7443"/>
                  </a:lnTo>
                  <a:lnTo>
                    <a:pt x="570" y="7588"/>
                  </a:lnTo>
                  <a:lnTo>
                    <a:pt x="347" y="7733"/>
                  </a:lnTo>
                  <a:lnTo>
                    <a:pt x="0" y="7957"/>
                  </a:lnTo>
                  <a:lnTo>
                    <a:pt x="201" y="8270"/>
                  </a:lnTo>
                  <a:lnTo>
                    <a:pt x="414" y="8560"/>
                  </a:lnTo>
                  <a:lnTo>
                    <a:pt x="648" y="8828"/>
                  </a:lnTo>
                  <a:lnTo>
                    <a:pt x="905" y="9097"/>
                  </a:lnTo>
                  <a:lnTo>
                    <a:pt x="1174" y="9342"/>
                  </a:lnTo>
                  <a:lnTo>
                    <a:pt x="1453" y="9566"/>
                  </a:lnTo>
                  <a:lnTo>
                    <a:pt x="1755" y="9778"/>
                  </a:lnTo>
                  <a:lnTo>
                    <a:pt x="2067" y="9968"/>
                  </a:lnTo>
                  <a:lnTo>
                    <a:pt x="2392" y="10147"/>
                  </a:lnTo>
                  <a:lnTo>
                    <a:pt x="2727" y="10292"/>
                  </a:lnTo>
                  <a:lnTo>
                    <a:pt x="3073" y="10426"/>
                  </a:lnTo>
                  <a:lnTo>
                    <a:pt x="3431" y="10538"/>
                  </a:lnTo>
                  <a:lnTo>
                    <a:pt x="3788" y="10616"/>
                  </a:lnTo>
                  <a:lnTo>
                    <a:pt x="4168" y="10683"/>
                  </a:lnTo>
                  <a:lnTo>
                    <a:pt x="4548" y="10717"/>
                  </a:lnTo>
                  <a:lnTo>
                    <a:pt x="4939" y="10728"/>
                  </a:lnTo>
                  <a:lnTo>
                    <a:pt x="5319" y="10717"/>
                  </a:lnTo>
                  <a:lnTo>
                    <a:pt x="5699" y="10683"/>
                  </a:lnTo>
                  <a:lnTo>
                    <a:pt x="6068" y="10628"/>
                  </a:lnTo>
                  <a:lnTo>
                    <a:pt x="6426" y="10538"/>
                  </a:lnTo>
                  <a:lnTo>
                    <a:pt x="6772" y="10438"/>
                  </a:lnTo>
                  <a:lnTo>
                    <a:pt x="7118" y="10315"/>
                  </a:lnTo>
                  <a:lnTo>
                    <a:pt x="7443" y="10158"/>
                  </a:lnTo>
                  <a:lnTo>
                    <a:pt x="7767" y="10002"/>
                  </a:lnTo>
                  <a:lnTo>
                    <a:pt x="8068" y="9812"/>
                  </a:lnTo>
                  <a:lnTo>
                    <a:pt x="8370" y="9611"/>
                  </a:lnTo>
                  <a:lnTo>
                    <a:pt x="8649" y="9387"/>
                  </a:lnTo>
                  <a:lnTo>
                    <a:pt x="8918" y="9152"/>
                  </a:lnTo>
                  <a:lnTo>
                    <a:pt x="9163" y="8895"/>
                  </a:lnTo>
                  <a:lnTo>
                    <a:pt x="9398" y="8627"/>
                  </a:lnTo>
                  <a:lnTo>
                    <a:pt x="9622" y="8348"/>
                  </a:lnTo>
                  <a:lnTo>
                    <a:pt x="9823" y="8057"/>
                  </a:lnTo>
                  <a:lnTo>
                    <a:pt x="9521" y="7845"/>
                  </a:lnTo>
                  <a:lnTo>
                    <a:pt x="9298" y="7700"/>
                  </a:lnTo>
                  <a:lnTo>
                    <a:pt x="9018" y="7532"/>
                  </a:lnTo>
                  <a:lnTo>
                    <a:pt x="8716" y="7364"/>
                  </a:lnTo>
                  <a:lnTo>
                    <a:pt x="8392" y="7208"/>
                  </a:lnTo>
                  <a:lnTo>
                    <a:pt x="8046" y="7063"/>
                  </a:lnTo>
                  <a:lnTo>
                    <a:pt x="7878" y="6996"/>
                  </a:lnTo>
                  <a:lnTo>
                    <a:pt x="7700" y="6940"/>
                  </a:lnTo>
                  <a:lnTo>
                    <a:pt x="7018" y="6739"/>
                  </a:lnTo>
                  <a:lnTo>
                    <a:pt x="6761" y="6649"/>
                  </a:lnTo>
                  <a:lnTo>
                    <a:pt x="6537" y="6560"/>
                  </a:lnTo>
                  <a:lnTo>
                    <a:pt x="6370" y="6471"/>
                  </a:lnTo>
                  <a:lnTo>
                    <a:pt x="6303" y="6426"/>
                  </a:lnTo>
                  <a:lnTo>
                    <a:pt x="6247" y="6370"/>
                  </a:lnTo>
                  <a:lnTo>
                    <a:pt x="6191" y="6314"/>
                  </a:lnTo>
                  <a:lnTo>
                    <a:pt x="6146" y="6258"/>
                  </a:lnTo>
                  <a:lnTo>
                    <a:pt x="6124" y="6202"/>
                  </a:lnTo>
                  <a:lnTo>
                    <a:pt x="6090" y="6135"/>
                  </a:lnTo>
                  <a:lnTo>
                    <a:pt x="6057" y="5968"/>
                  </a:lnTo>
                  <a:lnTo>
                    <a:pt x="6035" y="5778"/>
                  </a:lnTo>
                  <a:lnTo>
                    <a:pt x="6023" y="5554"/>
                  </a:lnTo>
                  <a:lnTo>
                    <a:pt x="6035" y="5431"/>
                  </a:lnTo>
                  <a:lnTo>
                    <a:pt x="6046" y="5319"/>
                  </a:lnTo>
                  <a:lnTo>
                    <a:pt x="6068" y="5197"/>
                  </a:lnTo>
                  <a:lnTo>
                    <a:pt x="6090" y="5074"/>
                  </a:lnTo>
                  <a:lnTo>
                    <a:pt x="6135" y="4951"/>
                  </a:lnTo>
                  <a:lnTo>
                    <a:pt x="6180" y="4839"/>
                  </a:lnTo>
                  <a:lnTo>
                    <a:pt x="6247" y="4727"/>
                  </a:lnTo>
                  <a:lnTo>
                    <a:pt x="6314" y="4615"/>
                  </a:lnTo>
                  <a:lnTo>
                    <a:pt x="6403" y="4515"/>
                  </a:lnTo>
                  <a:lnTo>
                    <a:pt x="6504" y="4414"/>
                  </a:lnTo>
                  <a:lnTo>
                    <a:pt x="6560" y="4370"/>
                  </a:lnTo>
                  <a:lnTo>
                    <a:pt x="6616" y="4314"/>
                  </a:lnTo>
                  <a:lnTo>
                    <a:pt x="6705" y="4168"/>
                  </a:lnTo>
                  <a:lnTo>
                    <a:pt x="6783" y="4001"/>
                  </a:lnTo>
                  <a:lnTo>
                    <a:pt x="6861" y="3811"/>
                  </a:lnTo>
                  <a:lnTo>
                    <a:pt x="6917" y="3587"/>
                  </a:lnTo>
                  <a:lnTo>
                    <a:pt x="6973" y="3364"/>
                  </a:lnTo>
                  <a:lnTo>
                    <a:pt x="7007" y="3118"/>
                  </a:lnTo>
                  <a:lnTo>
                    <a:pt x="7029" y="2861"/>
                  </a:lnTo>
                  <a:lnTo>
                    <a:pt x="7051" y="2615"/>
                  </a:lnTo>
                  <a:lnTo>
                    <a:pt x="7051" y="2358"/>
                  </a:lnTo>
                  <a:lnTo>
                    <a:pt x="7040" y="2112"/>
                  </a:lnTo>
                  <a:lnTo>
                    <a:pt x="7018" y="1878"/>
                  </a:lnTo>
                  <a:lnTo>
                    <a:pt x="6984" y="1654"/>
                  </a:lnTo>
                  <a:lnTo>
                    <a:pt x="6940" y="1453"/>
                  </a:lnTo>
                  <a:lnTo>
                    <a:pt x="6884" y="1274"/>
                  </a:lnTo>
                  <a:lnTo>
                    <a:pt x="6817" y="1118"/>
                  </a:lnTo>
                  <a:lnTo>
                    <a:pt x="6727" y="984"/>
                  </a:lnTo>
                  <a:lnTo>
                    <a:pt x="6638" y="861"/>
                  </a:lnTo>
                  <a:lnTo>
                    <a:pt x="6537" y="738"/>
                  </a:lnTo>
                  <a:lnTo>
                    <a:pt x="6437" y="637"/>
                  </a:lnTo>
                  <a:lnTo>
                    <a:pt x="6325" y="537"/>
                  </a:lnTo>
                  <a:lnTo>
                    <a:pt x="6202" y="447"/>
                  </a:lnTo>
                  <a:lnTo>
                    <a:pt x="6079" y="358"/>
                  </a:lnTo>
                  <a:lnTo>
                    <a:pt x="5956" y="291"/>
                  </a:lnTo>
                  <a:lnTo>
                    <a:pt x="5822" y="224"/>
                  </a:lnTo>
                  <a:lnTo>
                    <a:pt x="5688" y="157"/>
                  </a:lnTo>
                  <a:lnTo>
                    <a:pt x="5554" y="112"/>
                  </a:lnTo>
                  <a:lnTo>
                    <a:pt x="5409" y="79"/>
                  </a:lnTo>
                  <a:lnTo>
                    <a:pt x="5275" y="45"/>
                  </a:lnTo>
                  <a:lnTo>
                    <a:pt x="5129" y="23"/>
                  </a:lnTo>
                  <a:lnTo>
                    <a:pt x="4984" y="11"/>
                  </a:lnTo>
                  <a:lnTo>
                    <a:pt x="4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470;p23"/>
            <p:cNvSpPr/>
            <p:nvPr/>
          </p:nvSpPr>
          <p:spPr>
            <a:xfrm>
              <a:off x="1260932" y="4483065"/>
              <a:ext cx="399903" cy="35233"/>
            </a:xfrm>
            <a:custGeom>
              <a:avLst/>
              <a:gdLst/>
              <a:ahLst/>
              <a:cxnLst/>
              <a:rect l="l" t="t" r="r" b="b"/>
              <a:pathLst>
                <a:path w="22780" h="2007" extrusionOk="0">
                  <a:moveTo>
                    <a:pt x="17178" y="715"/>
                  </a:moveTo>
                  <a:cubicBezTo>
                    <a:pt x="17293" y="715"/>
                    <a:pt x="17385" y="753"/>
                    <a:pt x="17455" y="829"/>
                  </a:cubicBezTo>
                  <a:cubicBezTo>
                    <a:pt x="17524" y="905"/>
                    <a:pt x="17560" y="1007"/>
                    <a:pt x="17562" y="1134"/>
                  </a:cubicBezTo>
                  <a:lnTo>
                    <a:pt x="16731" y="1136"/>
                  </a:lnTo>
                  <a:cubicBezTo>
                    <a:pt x="16743" y="1002"/>
                    <a:pt x="16788" y="899"/>
                    <a:pt x="16866" y="826"/>
                  </a:cubicBezTo>
                  <a:cubicBezTo>
                    <a:pt x="16944" y="752"/>
                    <a:pt x="17048" y="715"/>
                    <a:pt x="17178" y="715"/>
                  </a:cubicBezTo>
                  <a:close/>
                  <a:moveTo>
                    <a:pt x="867" y="332"/>
                  </a:moveTo>
                  <a:lnTo>
                    <a:pt x="1215" y="1272"/>
                  </a:lnTo>
                  <a:lnTo>
                    <a:pt x="520" y="1272"/>
                  </a:lnTo>
                  <a:lnTo>
                    <a:pt x="867" y="332"/>
                  </a:lnTo>
                  <a:close/>
                  <a:moveTo>
                    <a:pt x="10496" y="715"/>
                  </a:moveTo>
                  <a:cubicBezTo>
                    <a:pt x="10620" y="715"/>
                    <a:pt x="10719" y="765"/>
                    <a:pt x="10791" y="863"/>
                  </a:cubicBezTo>
                  <a:cubicBezTo>
                    <a:pt x="10864" y="961"/>
                    <a:pt x="10900" y="1094"/>
                    <a:pt x="10900" y="1262"/>
                  </a:cubicBezTo>
                  <a:cubicBezTo>
                    <a:pt x="10900" y="1431"/>
                    <a:pt x="10864" y="1564"/>
                    <a:pt x="10791" y="1662"/>
                  </a:cubicBezTo>
                  <a:cubicBezTo>
                    <a:pt x="10719" y="1760"/>
                    <a:pt x="10620" y="1809"/>
                    <a:pt x="10496" y="1809"/>
                  </a:cubicBezTo>
                  <a:cubicBezTo>
                    <a:pt x="10370" y="1809"/>
                    <a:pt x="10271" y="1760"/>
                    <a:pt x="10199" y="1663"/>
                  </a:cubicBezTo>
                  <a:cubicBezTo>
                    <a:pt x="10127" y="1565"/>
                    <a:pt x="10091" y="1432"/>
                    <a:pt x="10091" y="1262"/>
                  </a:cubicBezTo>
                  <a:cubicBezTo>
                    <a:pt x="10091" y="1093"/>
                    <a:pt x="10127" y="959"/>
                    <a:pt x="10200" y="862"/>
                  </a:cubicBezTo>
                  <a:cubicBezTo>
                    <a:pt x="10273" y="764"/>
                    <a:pt x="10371" y="715"/>
                    <a:pt x="10496" y="715"/>
                  </a:cubicBezTo>
                  <a:close/>
                  <a:moveTo>
                    <a:pt x="2533" y="713"/>
                  </a:moveTo>
                  <a:cubicBezTo>
                    <a:pt x="2656" y="713"/>
                    <a:pt x="2754" y="762"/>
                    <a:pt x="2824" y="859"/>
                  </a:cubicBezTo>
                  <a:cubicBezTo>
                    <a:pt x="2895" y="957"/>
                    <a:pt x="2931" y="1091"/>
                    <a:pt x="2931" y="1262"/>
                  </a:cubicBezTo>
                  <a:cubicBezTo>
                    <a:pt x="2931" y="1434"/>
                    <a:pt x="2895" y="1568"/>
                    <a:pt x="2824" y="1665"/>
                  </a:cubicBezTo>
                  <a:cubicBezTo>
                    <a:pt x="2754" y="1763"/>
                    <a:pt x="2656" y="1812"/>
                    <a:pt x="2533" y="1812"/>
                  </a:cubicBezTo>
                  <a:cubicBezTo>
                    <a:pt x="2410" y="1812"/>
                    <a:pt x="2313" y="1763"/>
                    <a:pt x="2243" y="1665"/>
                  </a:cubicBezTo>
                  <a:cubicBezTo>
                    <a:pt x="2172" y="1568"/>
                    <a:pt x="2137" y="1434"/>
                    <a:pt x="2137" y="1262"/>
                  </a:cubicBezTo>
                  <a:cubicBezTo>
                    <a:pt x="2137" y="1091"/>
                    <a:pt x="2172" y="957"/>
                    <a:pt x="2243" y="859"/>
                  </a:cubicBezTo>
                  <a:cubicBezTo>
                    <a:pt x="2313" y="762"/>
                    <a:pt x="2410" y="713"/>
                    <a:pt x="2533" y="713"/>
                  </a:cubicBezTo>
                  <a:close/>
                  <a:moveTo>
                    <a:pt x="4178" y="713"/>
                  </a:moveTo>
                  <a:cubicBezTo>
                    <a:pt x="4301" y="713"/>
                    <a:pt x="4399" y="762"/>
                    <a:pt x="4469" y="859"/>
                  </a:cubicBezTo>
                  <a:cubicBezTo>
                    <a:pt x="4540" y="957"/>
                    <a:pt x="4576" y="1091"/>
                    <a:pt x="4576" y="1262"/>
                  </a:cubicBezTo>
                  <a:cubicBezTo>
                    <a:pt x="4576" y="1434"/>
                    <a:pt x="4540" y="1568"/>
                    <a:pt x="4469" y="1665"/>
                  </a:cubicBezTo>
                  <a:cubicBezTo>
                    <a:pt x="4399" y="1763"/>
                    <a:pt x="4301" y="1812"/>
                    <a:pt x="4178" y="1812"/>
                  </a:cubicBezTo>
                  <a:cubicBezTo>
                    <a:pt x="4055" y="1812"/>
                    <a:pt x="3958" y="1763"/>
                    <a:pt x="3888" y="1665"/>
                  </a:cubicBezTo>
                  <a:cubicBezTo>
                    <a:pt x="3817" y="1568"/>
                    <a:pt x="3782" y="1434"/>
                    <a:pt x="3782" y="1262"/>
                  </a:cubicBezTo>
                  <a:cubicBezTo>
                    <a:pt x="3782" y="1091"/>
                    <a:pt x="3817" y="957"/>
                    <a:pt x="3888" y="859"/>
                  </a:cubicBezTo>
                  <a:cubicBezTo>
                    <a:pt x="3958" y="762"/>
                    <a:pt x="4055" y="713"/>
                    <a:pt x="4178" y="713"/>
                  </a:cubicBezTo>
                  <a:close/>
                  <a:moveTo>
                    <a:pt x="6987" y="1257"/>
                  </a:moveTo>
                  <a:lnTo>
                    <a:pt x="6987" y="1309"/>
                  </a:lnTo>
                  <a:cubicBezTo>
                    <a:pt x="6987" y="1461"/>
                    <a:pt x="6948" y="1583"/>
                    <a:pt x="6870" y="1674"/>
                  </a:cubicBezTo>
                  <a:cubicBezTo>
                    <a:pt x="6792" y="1766"/>
                    <a:pt x="6688" y="1812"/>
                    <a:pt x="6559" y="1812"/>
                  </a:cubicBezTo>
                  <a:cubicBezTo>
                    <a:pt x="6465" y="1812"/>
                    <a:pt x="6391" y="1787"/>
                    <a:pt x="6337" y="1739"/>
                  </a:cubicBezTo>
                  <a:cubicBezTo>
                    <a:pt x="6282" y="1690"/>
                    <a:pt x="6255" y="1625"/>
                    <a:pt x="6255" y="1542"/>
                  </a:cubicBezTo>
                  <a:cubicBezTo>
                    <a:pt x="6255" y="1438"/>
                    <a:pt x="6291" y="1365"/>
                    <a:pt x="6364" y="1322"/>
                  </a:cubicBezTo>
                  <a:cubicBezTo>
                    <a:pt x="6437" y="1279"/>
                    <a:pt x="6567" y="1257"/>
                    <a:pt x="6755" y="1257"/>
                  </a:cubicBezTo>
                  <a:close/>
                  <a:moveTo>
                    <a:pt x="722" y="80"/>
                  </a:moveTo>
                  <a:lnTo>
                    <a:pt x="1" y="1970"/>
                  </a:lnTo>
                  <a:lnTo>
                    <a:pt x="270" y="1970"/>
                  </a:lnTo>
                  <a:lnTo>
                    <a:pt x="443" y="1485"/>
                  </a:lnTo>
                  <a:lnTo>
                    <a:pt x="1294" y="1485"/>
                  </a:lnTo>
                  <a:lnTo>
                    <a:pt x="1467" y="1970"/>
                  </a:lnTo>
                  <a:lnTo>
                    <a:pt x="1732" y="1970"/>
                  </a:lnTo>
                  <a:lnTo>
                    <a:pt x="1012" y="80"/>
                  </a:lnTo>
                  <a:close/>
                  <a:moveTo>
                    <a:pt x="12213" y="518"/>
                  </a:moveTo>
                  <a:cubicBezTo>
                    <a:pt x="12111" y="518"/>
                    <a:pt x="12023" y="539"/>
                    <a:pt x="11948" y="580"/>
                  </a:cubicBezTo>
                  <a:cubicBezTo>
                    <a:pt x="11874" y="621"/>
                    <a:pt x="11810" y="685"/>
                    <a:pt x="11757" y="772"/>
                  </a:cubicBezTo>
                  <a:lnTo>
                    <a:pt x="11757" y="552"/>
                  </a:lnTo>
                  <a:lnTo>
                    <a:pt x="11523" y="552"/>
                  </a:lnTo>
                  <a:lnTo>
                    <a:pt x="11523" y="1970"/>
                  </a:lnTo>
                  <a:lnTo>
                    <a:pt x="11757" y="1970"/>
                  </a:lnTo>
                  <a:lnTo>
                    <a:pt x="11757" y="1169"/>
                  </a:lnTo>
                  <a:cubicBezTo>
                    <a:pt x="11757" y="1031"/>
                    <a:pt x="11792" y="922"/>
                    <a:pt x="11862" y="841"/>
                  </a:cubicBezTo>
                  <a:cubicBezTo>
                    <a:pt x="11932" y="761"/>
                    <a:pt x="12027" y="720"/>
                    <a:pt x="12146" y="720"/>
                  </a:cubicBezTo>
                  <a:cubicBezTo>
                    <a:pt x="12246" y="720"/>
                    <a:pt x="12320" y="753"/>
                    <a:pt x="12369" y="819"/>
                  </a:cubicBezTo>
                  <a:cubicBezTo>
                    <a:pt x="12417" y="884"/>
                    <a:pt x="12441" y="985"/>
                    <a:pt x="12441" y="1122"/>
                  </a:cubicBezTo>
                  <a:lnTo>
                    <a:pt x="12441" y="1970"/>
                  </a:lnTo>
                  <a:lnTo>
                    <a:pt x="12675" y="1970"/>
                  </a:lnTo>
                  <a:lnTo>
                    <a:pt x="12675" y="1169"/>
                  </a:lnTo>
                  <a:cubicBezTo>
                    <a:pt x="12675" y="1030"/>
                    <a:pt x="12710" y="921"/>
                    <a:pt x="12780" y="841"/>
                  </a:cubicBezTo>
                  <a:cubicBezTo>
                    <a:pt x="12850" y="761"/>
                    <a:pt x="12945" y="720"/>
                    <a:pt x="13066" y="720"/>
                  </a:cubicBezTo>
                  <a:cubicBezTo>
                    <a:pt x="13165" y="720"/>
                    <a:pt x="13238" y="753"/>
                    <a:pt x="13286" y="819"/>
                  </a:cubicBezTo>
                  <a:cubicBezTo>
                    <a:pt x="13334" y="885"/>
                    <a:pt x="13358" y="986"/>
                    <a:pt x="13358" y="1122"/>
                  </a:cubicBezTo>
                  <a:lnTo>
                    <a:pt x="13358" y="1970"/>
                  </a:lnTo>
                  <a:lnTo>
                    <a:pt x="13593" y="1970"/>
                  </a:lnTo>
                  <a:lnTo>
                    <a:pt x="13593" y="1114"/>
                  </a:lnTo>
                  <a:cubicBezTo>
                    <a:pt x="13593" y="923"/>
                    <a:pt x="13553" y="776"/>
                    <a:pt x="13472" y="673"/>
                  </a:cubicBezTo>
                  <a:cubicBezTo>
                    <a:pt x="13392" y="570"/>
                    <a:pt x="13278" y="518"/>
                    <a:pt x="13131" y="518"/>
                  </a:cubicBezTo>
                  <a:cubicBezTo>
                    <a:pt x="13021" y="518"/>
                    <a:pt x="12926" y="543"/>
                    <a:pt x="12845" y="593"/>
                  </a:cubicBezTo>
                  <a:cubicBezTo>
                    <a:pt x="12763" y="642"/>
                    <a:pt x="12694" y="720"/>
                    <a:pt x="12636" y="824"/>
                  </a:cubicBezTo>
                  <a:cubicBezTo>
                    <a:pt x="12601" y="725"/>
                    <a:pt x="12548" y="649"/>
                    <a:pt x="12476" y="596"/>
                  </a:cubicBezTo>
                  <a:cubicBezTo>
                    <a:pt x="12403" y="544"/>
                    <a:pt x="12316" y="518"/>
                    <a:pt x="12213" y="518"/>
                  </a:cubicBezTo>
                  <a:close/>
                  <a:moveTo>
                    <a:pt x="14738" y="518"/>
                  </a:moveTo>
                  <a:cubicBezTo>
                    <a:pt x="14636" y="518"/>
                    <a:pt x="14548" y="539"/>
                    <a:pt x="14473" y="580"/>
                  </a:cubicBezTo>
                  <a:cubicBezTo>
                    <a:pt x="14399" y="621"/>
                    <a:pt x="14335" y="685"/>
                    <a:pt x="14282" y="772"/>
                  </a:cubicBezTo>
                  <a:lnTo>
                    <a:pt x="14282" y="552"/>
                  </a:lnTo>
                  <a:lnTo>
                    <a:pt x="14048" y="552"/>
                  </a:lnTo>
                  <a:lnTo>
                    <a:pt x="14048" y="1970"/>
                  </a:lnTo>
                  <a:lnTo>
                    <a:pt x="14282" y="1970"/>
                  </a:lnTo>
                  <a:lnTo>
                    <a:pt x="14282" y="1169"/>
                  </a:lnTo>
                  <a:cubicBezTo>
                    <a:pt x="14282" y="1031"/>
                    <a:pt x="14317" y="922"/>
                    <a:pt x="14387" y="841"/>
                  </a:cubicBezTo>
                  <a:cubicBezTo>
                    <a:pt x="14457" y="761"/>
                    <a:pt x="14552" y="720"/>
                    <a:pt x="14671" y="720"/>
                  </a:cubicBezTo>
                  <a:cubicBezTo>
                    <a:pt x="14771" y="720"/>
                    <a:pt x="14845" y="753"/>
                    <a:pt x="14894" y="819"/>
                  </a:cubicBezTo>
                  <a:cubicBezTo>
                    <a:pt x="14942" y="884"/>
                    <a:pt x="14966" y="985"/>
                    <a:pt x="14966" y="1122"/>
                  </a:cubicBezTo>
                  <a:lnTo>
                    <a:pt x="14966" y="1970"/>
                  </a:lnTo>
                  <a:lnTo>
                    <a:pt x="15200" y="1970"/>
                  </a:lnTo>
                  <a:lnTo>
                    <a:pt x="15200" y="1169"/>
                  </a:lnTo>
                  <a:cubicBezTo>
                    <a:pt x="15200" y="1030"/>
                    <a:pt x="15235" y="921"/>
                    <a:pt x="15305" y="841"/>
                  </a:cubicBezTo>
                  <a:cubicBezTo>
                    <a:pt x="15375" y="761"/>
                    <a:pt x="15470" y="720"/>
                    <a:pt x="15591" y="720"/>
                  </a:cubicBezTo>
                  <a:cubicBezTo>
                    <a:pt x="15690" y="720"/>
                    <a:pt x="15763" y="753"/>
                    <a:pt x="15811" y="819"/>
                  </a:cubicBezTo>
                  <a:cubicBezTo>
                    <a:pt x="15859" y="885"/>
                    <a:pt x="15883" y="986"/>
                    <a:pt x="15883" y="1122"/>
                  </a:cubicBezTo>
                  <a:lnTo>
                    <a:pt x="15883" y="1970"/>
                  </a:lnTo>
                  <a:lnTo>
                    <a:pt x="16118" y="1970"/>
                  </a:lnTo>
                  <a:lnTo>
                    <a:pt x="16118" y="1114"/>
                  </a:lnTo>
                  <a:cubicBezTo>
                    <a:pt x="16118" y="923"/>
                    <a:pt x="16078" y="776"/>
                    <a:pt x="15997" y="673"/>
                  </a:cubicBezTo>
                  <a:cubicBezTo>
                    <a:pt x="15917" y="570"/>
                    <a:pt x="15803" y="518"/>
                    <a:pt x="15656" y="518"/>
                  </a:cubicBezTo>
                  <a:cubicBezTo>
                    <a:pt x="15546" y="518"/>
                    <a:pt x="15451" y="543"/>
                    <a:pt x="15370" y="593"/>
                  </a:cubicBezTo>
                  <a:cubicBezTo>
                    <a:pt x="15288" y="642"/>
                    <a:pt x="15219" y="720"/>
                    <a:pt x="15161" y="824"/>
                  </a:cubicBezTo>
                  <a:cubicBezTo>
                    <a:pt x="15126" y="725"/>
                    <a:pt x="15073" y="649"/>
                    <a:pt x="15001" y="596"/>
                  </a:cubicBezTo>
                  <a:cubicBezTo>
                    <a:pt x="14928" y="544"/>
                    <a:pt x="14841" y="518"/>
                    <a:pt x="14738" y="518"/>
                  </a:cubicBezTo>
                  <a:close/>
                  <a:moveTo>
                    <a:pt x="18859" y="518"/>
                  </a:moveTo>
                  <a:cubicBezTo>
                    <a:pt x="18761" y="518"/>
                    <a:pt x="18673" y="539"/>
                    <a:pt x="18598" y="581"/>
                  </a:cubicBezTo>
                  <a:cubicBezTo>
                    <a:pt x="18522" y="623"/>
                    <a:pt x="18457" y="687"/>
                    <a:pt x="18401" y="772"/>
                  </a:cubicBezTo>
                  <a:lnTo>
                    <a:pt x="18401" y="552"/>
                  </a:lnTo>
                  <a:lnTo>
                    <a:pt x="18167" y="552"/>
                  </a:lnTo>
                  <a:lnTo>
                    <a:pt x="18167" y="1970"/>
                  </a:lnTo>
                  <a:lnTo>
                    <a:pt x="18401" y="1970"/>
                  </a:lnTo>
                  <a:lnTo>
                    <a:pt x="18401" y="1169"/>
                  </a:lnTo>
                  <a:cubicBezTo>
                    <a:pt x="18401" y="1030"/>
                    <a:pt x="18437" y="921"/>
                    <a:pt x="18510" y="841"/>
                  </a:cubicBezTo>
                  <a:cubicBezTo>
                    <a:pt x="18583" y="761"/>
                    <a:pt x="18682" y="720"/>
                    <a:pt x="18807" y="720"/>
                  </a:cubicBezTo>
                  <a:cubicBezTo>
                    <a:pt x="18912" y="720"/>
                    <a:pt x="18991" y="754"/>
                    <a:pt x="19043" y="820"/>
                  </a:cubicBezTo>
                  <a:cubicBezTo>
                    <a:pt x="19095" y="887"/>
                    <a:pt x="19121" y="988"/>
                    <a:pt x="19121" y="1122"/>
                  </a:cubicBezTo>
                  <a:lnTo>
                    <a:pt x="19121" y="1970"/>
                  </a:lnTo>
                  <a:lnTo>
                    <a:pt x="19354" y="1970"/>
                  </a:lnTo>
                  <a:lnTo>
                    <a:pt x="19354" y="1114"/>
                  </a:lnTo>
                  <a:cubicBezTo>
                    <a:pt x="19354" y="918"/>
                    <a:pt x="19313" y="770"/>
                    <a:pt x="19229" y="669"/>
                  </a:cubicBezTo>
                  <a:cubicBezTo>
                    <a:pt x="19145" y="568"/>
                    <a:pt x="19022" y="518"/>
                    <a:pt x="18859" y="518"/>
                  </a:cubicBezTo>
                  <a:close/>
                  <a:moveTo>
                    <a:pt x="19814" y="150"/>
                  </a:moveTo>
                  <a:lnTo>
                    <a:pt x="19814" y="552"/>
                  </a:lnTo>
                  <a:lnTo>
                    <a:pt x="19643" y="552"/>
                  </a:lnTo>
                  <a:lnTo>
                    <a:pt x="19643" y="733"/>
                  </a:lnTo>
                  <a:lnTo>
                    <a:pt x="19814" y="733"/>
                  </a:lnTo>
                  <a:lnTo>
                    <a:pt x="19814" y="1503"/>
                  </a:lnTo>
                  <a:cubicBezTo>
                    <a:pt x="19814" y="1680"/>
                    <a:pt x="19848" y="1802"/>
                    <a:pt x="19917" y="1869"/>
                  </a:cubicBezTo>
                  <a:cubicBezTo>
                    <a:pt x="19985" y="1936"/>
                    <a:pt x="20109" y="1970"/>
                    <a:pt x="20289" y="1970"/>
                  </a:cubicBezTo>
                  <a:lnTo>
                    <a:pt x="20528" y="1970"/>
                  </a:lnTo>
                  <a:lnTo>
                    <a:pt x="20528" y="1775"/>
                  </a:lnTo>
                  <a:lnTo>
                    <a:pt x="20289" y="1775"/>
                  </a:lnTo>
                  <a:cubicBezTo>
                    <a:pt x="20192" y="1775"/>
                    <a:pt x="20127" y="1758"/>
                    <a:pt x="20096" y="1726"/>
                  </a:cubicBezTo>
                  <a:cubicBezTo>
                    <a:pt x="20064" y="1693"/>
                    <a:pt x="20048" y="1618"/>
                    <a:pt x="20048" y="1503"/>
                  </a:cubicBezTo>
                  <a:lnTo>
                    <a:pt x="20048" y="733"/>
                  </a:lnTo>
                  <a:lnTo>
                    <a:pt x="20528" y="733"/>
                  </a:lnTo>
                  <a:lnTo>
                    <a:pt x="20528" y="552"/>
                  </a:lnTo>
                  <a:lnTo>
                    <a:pt x="20048" y="552"/>
                  </a:lnTo>
                  <a:lnTo>
                    <a:pt x="20048" y="150"/>
                  </a:lnTo>
                  <a:close/>
                  <a:moveTo>
                    <a:pt x="20867" y="1648"/>
                  </a:moveTo>
                  <a:lnTo>
                    <a:pt x="20867" y="1970"/>
                  </a:lnTo>
                  <a:lnTo>
                    <a:pt x="21134" y="1970"/>
                  </a:lnTo>
                  <a:lnTo>
                    <a:pt x="21134" y="1648"/>
                  </a:lnTo>
                  <a:close/>
                  <a:moveTo>
                    <a:pt x="21690" y="1648"/>
                  </a:moveTo>
                  <a:lnTo>
                    <a:pt x="21690" y="1970"/>
                  </a:lnTo>
                  <a:lnTo>
                    <a:pt x="21957" y="1970"/>
                  </a:lnTo>
                  <a:lnTo>
                    <a:pt x="21957" y="1648"/>
                  </a:lnTo>
                  <a:close/>
                  <a:moveTo>
                    <a:pt x="22513" y="1648"/>
                  </a:moveTo>
                  <a:lnTo>
                    <a:pt x="22513" y="1970"/>
                  </a:lnTo>
                  <a:lnTo>
                    <a:pt x="22780" y="1970"/>
                  </a:lnTo>
                  <a:lnTo>
                    <a:pt x="22780" y="1648"/>
                  </a:lnTo>
                  <a:close/>
                  <a:moveTo>
                    <a:pt x="2931" y="0"/>
                  </a:moveTo>
                  <a:lnTo>
                    <a:pt x="2931" y="767"/>
                  </a:lnTo>
                  <a:cubicBezTo>
                    <a:pt x="2882" y="683"/>
                    <a:pt x="2820" y="620"/>
                    <a:pt x="2745" y="579"/>
                  </a:cubicBezTo>
                  <a:cubicBezTo>
                    <a:pt x="2671" y="538"/>
                    <a:pt x="2581" y="518"/>
                    <a:pt x="2476" y="518"/>
                  </a:cubicBezTo>
                  <a:cubicBezTo>
                    <a:pt x="2305" y="518"/>
                    <a:pt x="2166" y="586"/>
                    <a:pt x="2058" y="723"/>
                  </a:cubicBezTo>
                  <a:cubicBezTo>
                    <a:pt x="1950" y="860"/>
                    <a:pt x="1897" y="1039"/>
                    <a:pt x="1897" y="1262"/>
                  </a:cubicBezTo>
                  <a:cubicBezTo>
                    <a:pt x="1897" y="1485"/>
                    <a:pt x="1950" y="1665"/>
                    <a:pt x="2058" y="1802"/>
                  </a:cubicBezTo>
                  <a:cubicBezTo>
                    <a:pt x="2166" y="1938"/>
                    <a:pt x="2305" y="2007"/>
                    <a:pt x="2476" y="2007"/>
                  </a:cubicBezTo>
                  <a:cubicBezTo>
                    <a:pt x="2581" y="2007"/>
                    <a:pt x="2671" y="1986"/>
                    <a:pt x="2745" y="1945"/>
                  </a:cubicBezTo>
                  <a:cubicBezTo>
                    <a:pt x="2820" y="1904"/>
                    <a:pt x="2882" y="1842"/>
                    <a:pt x="2931" y="1757"/>
                  </a:cubicBezTo>
                  <a:lnTo>
                    <a:pt x="2931" y="1970"/>
                  </a:lnTo>
                  <a:lnTo>
                    <a:pt x="3164" y="1970"/>
                  </a:lnTo>
                  <a:lnTo>
                    <a:pt x="3164" y="0"/>
                  </a:lnTo>
                  <a:close/>
                  <a:moveTo>
                    <a:pt x="4576" y="0"/>
                  </a:moveTo>
                  <a:lnTo>
                    <a:pt x="4576" y="767"/>
                  </a:lnTo>
                  <a:cubicBezTo>
                    <a:pt x="4527" y="683"/>
                    <a:pt x="4465" y="620"/>
                    <a:pt x="4390" y="579"/>
                  </a:cubicBezTo>
                  <a:cubicBezTo>
                    <a:pt x="4316" y="538"/>
                    <a:pt x="4226" y="518"/>
                    <a:pt x="4121" y="518"/>
                  </a:cubicBezTo>
                  <a:cubicBezTo>
                    <a:pt x="3950" y="518"/>
                    <a:pt x="3811" y="586"/>
                    <a:pt x="3703" y="723"/>
                  </a:cubicBezTo>
                  <a:cubicBezTo>
                    <a:pt x="3595" y="860"/>
                    <a:pt x="3542" y="1039"/>
                    <a:pt x="3542" y="1262"/>
                  </a:cubicBezTo>
                  <a:cubicBezTo>
                    <a:pt x="3542" y="1485"/>
                    <a:pt x="3595" y="1665"/>
                    <a:pt x="3703" y="1802"/>
                  </a:cubicBezTo>
                  <a:cubicBezTo>
                    <a:pt x="3811" y="1938"/>
                    <a:pt x="3950" y="2007"/>
                    <a:pt x="4121" y="2007"/>
                  </a:cubicBezTo>
                  <a:cubicBezTo>
                    <a:pt x="4226" y="2007"/>
                    <a:pt x="4316" y="1986"/>
                    <a:pt x="4390" y="1945"/>
                  </a:cubicBezTo>
                  <a:cubicBezTo>
                    <a:pt x="4465" y="1904"/>
                    <a:pt x="4527" y="1842"/>
                    <a:pt x="4576" y="1757"/>
                  </a:cubicBezTo>
                  <a:lnTo>
                    <a:pt x="4576" y="1970"/>
                  </a:lnTo>
                  <a:lnTo>
                    <a:pt x="4809" y="1970"/>
                  </a:lnTo>
                  <a:lnTo>
                    <a:pt x="4809" y="0"/>
                  </a:lnTo>
                  <a:close/>
                  <a:moveTo>
                    <a:pt x="6608" y="518"/>
                  </a:moveTo>
                  <a:cubicBezTo>
                    <a:pt x="6532" y="518"/>
                    <a:pt x="6454" y="526"/>
                    <a:pt x="6374" y="543"/>
                  </a:cubicBezTo>
                  <a:cubicBezTo>
                    <a:pt x="6294" y="559"/>
                    <a:pt x="6211" y="584"/>
                    <a:pt x="6126" y="617"/>
                  </a:cubicBezTo>
                  <a:lnTo>
                    <a:pt x="6126" y="832"/>
                  </a:lnTo>
                  <a:cubicBezTo>
                    <a:pt x="6197" y="793"/>
                    <a:pt x="6271" y="764"/>
                    <a:pt x="6348" y="745"/>
                  </a:cubicBezTo>
                  <a:cubicBezTo>
                    <a:pt x="6424" y="725"/>
                    <a:pt x="6503" y="715"/>
                    <a:pt x="6584" y="715"/>
                  </a:cubicBezTo>
                  <a:cubicBezTo>
                    <a:pt x="6712" y="715"/>
                    <a:pt x="6811" y="745"/>
                    <a:pt x="6881" y="803"/>
                  </a:cubicBezTo>
                  <a:cubicBezTo>
                    <a:pt x="6952" y="862"/>
                    <a:pt x="6987" y="945"/>
                    <a:pt x="6987" y="1052"/>
                  </a:cubicBezTo>
                  <a:lnTo>
                    <a:pt x="6987" y="1075"/>
                  </a:lnTo>
                  <a:lnTo>
                    <a:pt x="6660" y="1075"/>
                  </a:lnTo>
                  <a:cubicBezTo>
                    <a:pt x="6448" y="1075"/>
                    <a:pt x="6289" y="1115"/>
                    <a:pt x="6182" y="1196"/>
                  </a:cubicBezTo>
                  <a:cubicBezTo>
                    <a:pt x="6076" y="1277"/>
                    <a:pt x="6022" y="1398"/>
                    <a:pt x="6022" y="1557"/>
                  </a:cubicBezTo>
                  <a:cubicBezTo>
                    <a:pt x="6022" y="1694"/>
                    <a:pt x="6065" y="1803"/>
                    <a:pt x="6151" y="1884"/>
                  </a:cubicBezTo>
                  <a:cubicBezTo>
                    <a:pt x="6236" y="1966"/>
                    <a:pt x="6352" y="2007"/>
                    <a:pt x="6497" y="2007"/>
                  </a:cubicBezTo>
                  <a:cubicBezTo>
                    <a:pt x="6612" y="2007"/>
                    <a:pt x="6709" y="1986"/>
                    <a:pt x="6788" y="1945"/>
                  </a:cubicBezTo>
                  <a:cubicBezTo>
                    <a:pt x="6867" y="1904"/>
                    <a:pt x="6934" y="1841"/>
                    <a:pt x="6987" y="1755"/>
                  </a:cubicBezTo>
                  <a:lnTo>
                    <a:pt x="6987" y="1970"/>
                  </a:lnTo>
                  <a:lnTo>
                    <a:pt x="7220" y="1970"/>
                  </a:lnTo>
                  <a:lnTo>
                    <a:pt x="7220" y="1161"/>
                  </a:lnTo>
                  <a:cubicBezTo>
                    <a:pt x="7220" y="945"/>
                    <a:pt x="7169" y="784"/>
                    <a:pt x="7068" y="677"/>
                  </a:cubicBezTo>
                  <a:cubicBezTo>
                    <a:pt x="6967" y="571"/>
                    <a:pt x="6813" y="518"/>
                    <a:pt x="6608" y="518"/>
                  </a:cubicBezTo>
                  <a:close/>
                  <a:moveTo>
                    <a:pt x="9133" y="518"/>
                  </a:moveTo>
                  <a:cubicBezTo>
                    <a:pt x="8912" y="518"/>
                    <a:pt x="8738" y="584"/>
                    <a:pt x="8611" y="717"/>
                  </a:cubicBezTo>
                  <a:cubicBezTo>
                    <a:pt x="8484" y="849"/>
                    <a:pt x="8421" y="1031"/>
                    <a:pt x="8421" y="1262"/>
                  </a:cubicBezTo>
                  <a:cubicBezTo>
                    <a:pt x="8421" y="1490"/>
                    <a:pt x="8483" y="1671"/>
                    <a:pt x="8609" y="1805"/>
                  </a:cubicBezTo>
                  <a:cubicBezTo>
                    <a:pt x="8735" y="1939"/>
                    <a:pt x="8905" y="2007"/>
                    <a:pt x="9118" y="2007"/>
                  </a:cubicBezTo>
                  <a:cubicBezTo>
                    <a:pt x="9197" y="2007"/>
                    <a:pt x="9271" y="1999"/>
                    <a:pt x="9340" y="1984"/>
                  </a:cubicBezTo>
                  <a:cubicBezTo>
                    <a:pt x="9410" y="1969"/>
                    <a:pt x="9477" y="1946"/>
                    <a:pt x="9542" y="1915"/>
                  </a:cubicBezTo>
                  <a:lnTo>
                    <a:pt x="9542" y="1700"/>
                  </a:lnTo>
                  <a:cubicBezTo>
                    <a:pt x="9476" y="1737"/>
                    <a:pt x="9410" y="1764"/>
                    <a:pt x="9344" y="1782"/>
                  </a:cubicBezTo>
                  <a:cubicBezTo>
                    <a:pt x="9278" y="1800"/>
                    <a:pt x="9211" y="1809"/>
                    <a:pt x="9143" y="1809"/>
                  </a:cubicBezTo>
                  <a:cubicBezTo>
                    <a:pt x="8992" y="1809"/>
                    <a:pt x="8875" y="1761"/>
                    <a:pt x="8791" y="1665"/>
                  </a:cubicBezTo>
                  <a:cubicBezTo>
                    <a:pt x="8708" y="1570"/>
                    <a:pt x="8666" y="1435"/>
                    <a:pt x="8666" y="1262"/>
                  </a:cubicBezTo>
                  <a:cubicBezTo>
                    <a:pt x="8666" y="1089"/>
                    <a:pt x="8708" y="955"/>
                    <a:pt x="8791" y="859"/>
                  </a:cubicBezTo>
                  <a:cubicBezTo>
                    <a:pt x="8875" y="763"/>
                    <a:pt x="8992" y="715"/>
                    <a:pt x="9143" y="715"/>
                  </a:cubicBezTo>
                  <a:cubicBezTo>
                    <a:pt x="9211" y="715"/>
                    <a:pt x="9278" y="724"/>
                    <a:pt x="9344" y="743"/>
                  </a:cubicBezTo>
                  <a:cubicBezTo>
                    <a:pt x="9410" y="761"/>
                    <a:pt x="9476" y="788"/>
                    <a:pt x="9542" y="824"/>
                  </a:cubicBezTo>
                  <a:lnTo>
                    <a:pt x="9542" y="607"/>
                  </a:lnTo>
                  <a:cubicBezTo>
                    <a:pt x="9478" y="577"/>
                    <a:pt x="9412" y="555"/>
                    <a:pt x="9343" y="540"/>
                  </a:cubicBezTo>
                  <a:cubicBezTo>
                    <a:pt x="9275" y="525"/>
                    <a:pt x="9205" y="518"/>
                    <a:pt x="9133" y="518"/>
                  </a:cubicBezTo>
                  <a:close/>
                  <a:moveTo>
                    <a:pt x="10496" y="518"/>
                  </a:moveTo>
                  <a:cubicBezTo>
                    <a:pt x="10293" y="518"/>
                    <a:pt x="10134" y="584"/>
                    <a:pt x="10018" y="715"/>
                  </a:cubicBezTo>
                  <a:cubicBezTo>
                    <a:pt x="9903" y="847"/>
                    <a:pt x="9846" y="1029"/>
                    <a:pt x="9846" y="1262"/>
                  </a:cubicBezTo>
                  <a:cubicBezTo>
                    <a:pt x="9846" y="1494"/>
                    <a:pt x="9903" y="1676"/>
                    <a:pt x="10018" y="1808"/>
                  </a:cubicBezTo>
                  <a:cubicBezTo>
                    <a:pt x="10134" y="1941"/>
                    <a:pt x="10293" y="2007"/>
                    <a:pt x="10496" y="2007"/>
                  </a:cubicBezTo>
                  <a:cubicBezTo>
                    <a:pt x="10699" y="2007"/>
                    <a:pt x="10858" y="1941"/>
                    <a:pt x="10973" y="1808"/>
                  </a:cubicBezTo>
                  <a:cubicBezTo>
                    <a:pt x="11089" y="1676"/>
                    <a:pt x="11147" y="1494"/>
                    <a:pt x="11147" y="1262"/>
                  </a:cubicBezTo>
                  <a:cubicBezTo>
                    <a:pt x="11147" y="1029"/>
                    <a:pt x="11089" y="847"/>
                    <a:pt x="10973" y="715"/>
                  </a:cubicBezTo>
                  <a:cubicBezTo>
                    <a:pt x="10858" y="584"/>
                    <a:pt x="10699" y="518"/>
                    <a:pt x="10496" y="518"/>
                  </a:cubicBezTo>
                  <a:close/>
                  <a:moveTo>
                    <a:pt x="17175" y="518"/>
                  </a:moveTo>
                  <a:cubicBezTo>
                    <a:pt x="16963" y="518"/>
                    <a:pt x="16794" y="586"/>
                    <a:pt x="16669" y="722"/>
                  </a:cubicBezTo>
                  <a:cubicBezTo>
                    <a:pt x="16543" y="859"/>
                    <a:pt x="16481" y="1043"/>
                    <a:pt x="16481" y="1275"/>
                  </a:cubicBezTo>
                  <a:cubicBezTo>
                    <a:pt x="16481" y="1499"/>
                    <a:pt x="16547" y="1677"/>
                    <a:pt x="16679" y="1809"/>
                  </a:cubicBezTo>
                  <a:cubicBezTo>
                    <a:pt x="16811" y="1941"/>
                    <a:pt x="16990" y="2007"/>
                    <a:pt x="17216" y="2007"/>
                  </a:cubicBezTo>
                  <a:cubicBezTo>
                    <a:pt x="17306" y="2007"/>
                    <a:pt x="17395" y="1997"/>
                    <a:pt x="17483" y="1979"/>
                  </a:cubicBezTo>
                  <a:cubicBezTo>
                    <a:pt x="17571" y="1960"/>
                    <a:pt x="17657" y="1933"/>
                    <a:pt x="17740" y="1898"/>
                  </a:cubicBezTo>
                  <a:lnTo>
                    <a:pt x="17740" y="1677"/>
                  </a:lnTo>
                  <a:cubicBezTo>
                    <a:pt x="17657" y="1721"/>
                    <a:pt x="17574" y="1754"/>
                    <a:pt x="17490" y="1776"/>
                  </a:cubicBezTo>
                  <a:cubicBezTo>
                    <a:pt x="17406" y="1798"/>
                    <a:pt x="17319" y="1809"/>
                    <a:pt x="17230" y="1809"/>
                  </a:cubicBezTo>
                  <a:cubicBezTo>
                    <a:pt x="17075" y="1809"/>
                    <a:pt x="16955" y="1767"/>
                    <a:pt x="16869" y="1683"/>
                  </a:cubicBezTo>
                  <a:cubicBezTo>
                    <a:pt x="16782" y="1599"/>
                    <a:pt x="16734" y="1477"/>
                    <a:pt x="16724" y="1317"/>
                  </a:cubicBezTo>
                  <a:lnTo>
                    <a:pt x="17795" y="1317"/>
                  </a:lnTo>
                  <a:lnTo>
                    <a:pt x="17795" y="1203"/>
                  </a:lnTo>
                  <a:cubicBezTo>
                    <a:pt x="17795" y="992"/>
                    <a:pt x="17739" y="825"/>
                    <a:pt x="17628" y="702"/>
                  </a:cubicBezTo>
                  <a:cubicBezTo>
                    <a:pt x="17517" y="579"/>
                    <a:pt x="17366" y="518"/>
                    <a:pt x="17175" y="5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471;p23"/>
            <p:cNvSpPr/>
            <p:nvPr/>
          </p:nvSpPr>
          <p:spPr>
            <a:xfrm>
              <a:off x="999427" y="4663605"/>
              <a:ext cx="191876" cy="20803"/>
            </a:xfrm>
            <a:custGeom>
              <a:avLst/>
              <a:gdLst/>
              <a:ahLst/>
              <a:cxnLst/>
              <a:rect l="l" t="t" r="r" b="b"/>
              <a:pathLst>
                <a:path w="10930" h="1185" extrusionOk="0">
                  <a:moveTo>
                    <a:pt x="5433" y="148"/>
                  </a:moveTo>
                  <a:cubicBezTo>
                    <a:pt x="5507" y="148"/>
                    <a:pt x="5564" y="165"/>
                    <a:pt x="5601" y="199"/>
                  </a:cubicBezTo>
                  <a:cubicBezTo>
                    <a:pt x="5639" y="233"/>
                    <a:pt x="5658" y="283"/>
                    <a:pt x="5658" y="350"/>
                  </a:cubicBezTo>
                  <a:cubicBezTo>
                    <a:pt x="5658" y="417"/>
                    <a:pt x="5639" y="467"/>
                    <a:pt x="5601" y="502"/>
                  </a:cubicBezTo>
                  <a:cubicBezTo>
                    <a:pt x="5564" y="536"/>
                    <a:pt x="5507" y="553"/>
                    <a:pt x="5433" y="553"/>
                  </a:cubicBezTo>
                  <a:lnTo>
                    <a:pt x="5239" y="553"/>
                  </a:lnTo>
                  <a:lnTo>
                    <a:pt x="5239" y="148"/>
                  </a:lnTo>
                  <a:close/>
                  <a:moveTo>
                    <a:pt x="8041" y="174"/>
                  </a:moveTo>
                  <a:lnTo>
                    <a:pt x="8251" y="741"/>
                  </a:lnTo>
                  <a:lnTo>
                    <a:pt x="7832" y="741"/>
                  </a:lnTo>
                  <a:lnTo>
                    <a:pt x="8041" y="174"/>
                  </a:lnTo>
                  <a:close/>
                  <a:moveTo>
                    <a:pt x="3174" y="126"/>
                  </a:moveTo>
                  <a:cubicBezTo>
                    <a:pt x="3286" y="126"/>
                    <a:pt x="3374" y="168"/>
                    <a:pt x="3440" y="252"/>
                  </a:cubicBezTo>
                  <a:cubicBezTo>
                    <a:pt x="3505" y="335"/>
                    <a:pt x="3538" y="449"/>
                    <a:pt x="3538" y="593"/>
                  </a:cubicBezTo>
                  <a:cubicBezTo>
                    <a:pt x="3538" y="737"/>
                    <a:pt x="3505" y="850"/>
                    <a:pt x="3440" y="934"/>
                  </a:cubicBezTo>
                  <a:cubicBezTo>
                    <a:pt x="3374" y="1017"/>
                    <a:pt x="3286" y="1059"/>
                    <a:pt x="3174" y="1059"/>
                  </a:cubicBezTo>
                  <a:cubicBezTo>
                    <a:pt x="3062" y="1059"/>
                    <a:pt x="2973" y="1017"/>
                    <a:pt x="2907" y="934"/>
                  </a:cubicBezTo>
                  <a:cubicBezTo>
                    <a:pt x="2841" y="850"/>
                    <a:pt x="2808" y="737"/>
                    <a:pt x="2808" y="593"/>
                  </a:cubicBezTo>
                  <a:cubicBezTo>
                    <a:pt x="2808" y="449"/>
                    <a:pt x="2841" y="335"/>
                    <a:pt x="2907" y="252"/>
                  </a:cubicBezTo>
                  <a:cubicBezTo>
                    <a:pt x="2973" y="168"/>
                    <a:pt x="3062" y="126"/>
                    <a:pt x="3174" y="126"/>
                  </a:cubicBezTo>
                  <a:close/>
                  <a:moveTo>
                    <a:pt x="10403" y="126"/>
                  </a:moveTo>
                  <a:cubicBezTo>
                    <a:pt x="10515" y="126"/>
                    <a:pt x="10603" y="168"/>
                    <a:pt x="10669" y="252"/>
                  </a:cubicBezTo>
                  <a:cubicBezTo>
                    <a:pt x="10734" y="335"/>
                    <a:pt x="10767" y="449"/>
                    <a:pt x="10767" y="593"/>
                  </a:cubicBezTo>
                  <a:cubicBezTo>
                    <a:pt x="10767" y="737"/>
                    <a:pt x="10734" y="850"/>
                    <a:pt x="10669" y="934"/>
                  </a:cubicBezTo>
                  <a:cubicBezTo>
                    <a:pt x="10603" y="1017"/>
                    <a:pt x="10515" y="1059"/>
                    <a:pt x="10403" y="1059"/>
                  </a:cubicBezTo>
                  <a:cubicBezTo>
                    <a:pt x="10291" y="1059"/>
                    <a:pt x="10202" y="1017"/>
                    <a:pt x="10136" y="934"/>
                  </a:cubicBezTo>
                  <a:cubicBezTo>
                    <a:pt x="10070" y="850"/>
                    <a:pt x="10037" y="737"/>
                    <a:pt x="10037" y="593"/>
                  </a:cubicBezTo>
                  <a:cubicBezTo>
                    <a:pt x="10037" y="449"/>
                    <a:pt x="10070" y="335"/>
                    <a:pt x="10136" y="252"/>
                  </a:cubicBezTo>
                  <a:cubicBezTo>
                    <a:pt x="10202" y="168"/>
                    <a:pt x="10291" y="126"/>
                    <a:pt x="10403" y="126"/>
                  </a:cubicBezTo>
                  <a:close/>
                  <a:moveTo>
                    <a:pt x="408" y="530"/>
                  </a:moveTo>
                  <a:cubicBezTo>
                    <a:pt x="477" y="530"/>
                    <a:pt x="532" y="554"/>
                    <a:pt x="572" y="601"/>
                  </a:cubicBezTo>
                  <a:cubicBezTo>
                    <a:pt x="613" y="649"/>
                    <a:pt x="633" y="714"/>
                    <a:pt x="633" y="796"/>
                  </a:cubicBezTo>
                  <a:cubicBezTo>
                    <a:pt x="633" y="878"/>
                    <a:pt x="613" y="943"/>
                    <a:pt x="572" y="991"/>
                  </a:cubicBezTo>
                  <a:cubicBezTo>
                    <a:pt x="532" y="1038"/>
                    <a:pt x="477" y="1062"/>
                    <a:pt x="408" y="1062"/>
                  </a:cubicBezTo>
                  <a:cubicBezTo>
                    <a:pt x="338" y="1062"/>
                    <a:pt x="283" y="1038"/>
                    <a:pt x="243" y="991"/>
                  </a:cubicBezTo>
                  <a:cubicBezTo>
                    <a:pt x="202" y="943"/>
                    <a:pt x="182" y="878"/>
                    <a:pt x="182" y="796"/>
                  </a:cubicBezTo>
                  <a:cubicBezTo>
                    <a:pt x="182" y="714"/>
                    <a:pt x="202" y="649"/>
                    <a:pt x="243" y="601"/>
                  </a:cubicBezTo>
                  <a:cubicBezTo>
                    <a:pt x="283" y="554"/>
                    <a:pt x="338" y="530"/>
                    <a:pt x="408" y="530"/>
                  </a:cubicBezTo>
                  <a:close/>
                  <a:moveTo>
                    <a:pt x="1536" y="22"/>
                  </a:moveTo>
                  <a:lnTo>
                    <a:pt x="1536" y="1162"/>
                  </a:lnTo>
                  <a:lnTo>
                    <a:pt x="1690" y="1162"/>
                  </a:lnTo>
                  <a:lnTo>
                    <a:pt x="1690" y="619"/>
                  </a:lnTo>
                  <a:lnTo>
                    <a:pt x="2251" y="619"/>
                  </a:lnTo>
                  <a:lnTo>
                    <a:pt x="2251" y="1162"/>
                  </a:lnTo>
                  <a:lnTo>
                    <a:pt x="2405" y="1162"/>
                  </a:lnTo>
                  <a:lnTo>
                    <a:pt x="2405" y="22"/>
                  </a:lnTo>
                  <a:lnTo>
                    <a:pt x="2251" y="22"/>
                  </a:lnTo>
                  <a:lnTo>
                    <a:pt x="2251" y="489"/>
                  </a:lnTo>
                  <a:lnTo>
                    <a:pt x="1690" y="489"/>
                  </a:lnTo>
                  <a:lnTo>
                    <a:pt x="1690" y="22"/>
                  </a:lnTo>
                  <a:close/>
                  <a:moveTo>
                    <a:pt x="5085" y="22"/>
                  </a:moveTo>
                  <a:lnTo>
                    <a:pt x="5085" y="1162"/>
                  </a:lnTo>
                  <a:lnTo>
                    <a:pt x="5239" y="1162"/>
                  </a:lnTo>
                  <a:lnTo>
                    <a:pt x="5239" y="680"/>
                  </a:lnTo>
                  <a:lnTo>
                    <a:pt x="5407" y="680"/>
                  </a:lnTo>
                  <a:cubicBezTo>
                    <a:pt x="5468" y="680"/>
                    <a:pt x="5516" y="693"/>
                    <a:pt x="5552" y="718"/>
                  </a:cubicBezTo>
                  <a:cubicBezTo>
                    <a:pt x="5587" y="742"/>
                    <a:pt x="5624" y="793"/>
                    <a:pt x="5661" y="870"/>
                  </a:cubicBezTo>
                  <a:lnTo>
                    <a:pt x="5807" y="1162"/>
                  </a:lnTo>
                  <a:lnTo>
                    <a:pt x="5973" y="1162"/>
                  </a:lnTo>
                  <a:lnTo>
                    <a:pt x="5816" y="850"/>
                  </a:lnTo>
                  <a:cubicBezTo>
                    <a:pt x="5785" y="786"/>
                    <a:pt x="5753" y="736"/>
                    <a:pt x="5722" y="699"/>
                  </a:cubicBezTo>
                  <a:cubicBezTo>
                    <a:pt x="5691" y="663"/>
                    <a:pt x="5659" y="639"/>
                    <a:pt x="5626" y="627"/>
                  </a:cubicBezTo>
                  <a:cubicBezTo>
                    <a:pt x="5689" y="609"/>
                    <a:pt x="5738" y="576"/>
                    <a:pt x="5771" y="529"/>
                  </a:cubicBezTo>
                  <a:cubicBezTo>
                    <a:pt x="5804" y="481"/>
                    <a:pt x="5821" y="422"/>
                    <a:pt x="5821" y="350"/>
                  </a:cubicBezTo>
                  <a:cubicBezTo>
                    <a:pt x="5821" y="240"/>
                    <a:pt x="5789" y="158"/>
                    <a:pt x="5725" y="103"/>
                  </a:cubicBezTo>
                  <a:cubicBezTo>
                    <a:pt x="5661" y="49"/>
                    <a:pt x="5563" y="22"/>
                    <a:pt x="5433" y="22"/>
                  </a:cubicBezTo>
                  <a:close/>
                  <a:moveTo>
                    <a:pt x="7954" y="22"/>
                  </a:moveTo>
                  <a:lnTo>
                    <a:pt x="7518" y="1162"/>
                  </a:lnTo>
                  <a:lnTo>
                    <a:pt x="7681" y="1162"/>
                  </a:lnTo>
                  <a:lnTo>
                    <a:pt x="7785" y="870"/>
                  </a:lnTo>
                  <a:lnTo>
                    <a:pt x="8299" y="870"/>
                  </a:lnTo>
                  <a:lnTo>
                    <a:pt x="8403" y="1162"/>
                  </a:lnTo>
                  <a:lnTo>
                    <a:pt x="8563" y="1162"/>
                  </a:lnTo>
                  <a:lnTo>
                    <a:pt x="8129" y="22"/>
                  </a:lnTo>
                  <a:close/>
                  <a:moveTo>
                    <a:pt x="473" y="1"/>
                  </a:moveTo>
                  <a:cubicBezTo>
                    <a:pt x="329" y="1"/>
                    <a:pt x="214" y="55"/>
                    <a:pt x="129" y="162"/>
                  </a:cubicBezTo>
                  <a:cubicBezTo>
                    <a:pt x="43" y="269"/>
                    <a:pt x="0" y="413"/>
                    <a:pt x="0" y="593"/>
                  </a:cubicBezTo>
                  <a:cubicBezTo>
                    <a:pt x="0" y="785"/>
                    <a:pt x="35" y="932"/>
                    <a:pt x="105" y="1033"/>
                  </a:cubicBezTo>
                  <a:cubicBezTo>
                    <a:pt x="175" y="1134"/>
                    <a:pt x="276" y="1184"/>
                    <a:pt x="408" y="1184"/>
                  </a:cubicBezTo>
                  <a:cubicBezTo>
                    <a:pt x="523" y="1184"/>
                    <a:pt x="615" y="1149"/>
                    <a:pt x="684" y="1078"/>
                  </a:cubicBezTo>
                  <a:cubicBezTo>
                    <a:pt x="753" y="1007"/>
                    <a:pt x="788" y="913"/>
                    <a:pt x="788" y="796"/>
                  </a:cubicBezTo>
                  <a:cubicBezTo>
                    <a:pt x="788" y="677"/>
                    <a:pt x="755" y="582"/>
                    <a:pt x="688" y="512"/>
                  </a:cubicBezTo>
                  <a:cubicBezTo>
                    <a:pt x="622" y="443"/>
                    <a:pt x="531" y="408"/>
                    <a:pt x="417" y="408"/>
                  </a:cubicBezTo>
                  <a:cubicBezTo>
                    <a:pt x="362" y="408"/>
                    <a:pt x="312" y="420"/>
                    <a:pt x="267" y="444"/>
                  </a:cubicBezTo>
                  <a:cubicBezTo>
                    <a:pt x="222" y="467"/>
                    <a:pt x="184" y="501"/>
                    <a:pt x="154" y="546"/>
                  </a:cubicBezTo>
                  <a:cubicBezTo>
                    <a:pt x="162" y="407"/>
                    <a:pt x="192" y="303"/>
                    <a:pt x="246" y="234"/>
                  </a:cubicBezTo>
                  <a:cubicBezTo>
                    <a:pt x="300" y="165"/>
                    <a:pt x="377" y="131"/>
                    <a:pt x="479" y="131"/>
                  </a:cubicBezTo>
                  <a:cubicBezTo>
                    <a:pt x="518" y="131"/>
                    <a:pt x="557" y="136"/>
                    <a:pt x="597" y="145"/>
                  </a:cubicBezTo>
                  <a:cubicBezTo>
                    <a:pt x="636" y="155"/>
                    <a:pt x="675" y="169"/>
                    <a:pt x="714" y="187"/>
                  </a:cubicBezTo>
                  <a:lnTo>
                    <a:pt x="714" y="47"/>
                  </a:lnTo>
                  <a:cubicBezTo>
                    <a:pt x="671" y="32"/>
                    <a:pt x="630" y="20"/>
                    <a:pt x="590" y="12"/>
                  </a:cubicBezTo>
                  <a:cubicBezTo>
                    <a:pt x="551" y="5"/>
                    <a:pt x="512" y="1"/>
                    <a:pt x="473" y="1"/>
                  </a:cubicBezTo>
                  <a:close/>
                  <a:moveTo>
                    <a:pt x="3174" y="1"/>
                  </a:moveTo>
                  <a:cubicBezTo>
                    <a:pt x="3013" y="1"/>
                    <a:pt x="2885" y="55"/>
                    <a:pt x="2789" y="162"/>
                  </a:cubicBezTo>
                  <a:cubicBezTo>
                    <a:pt x="2693" y="269"/>
                    <a:pt x="2645" y="413"/>
                    <a:pt x="2645" y="593"/>
                  </a:cubicBezTo>
                  <a:cubicBezTo>
                    <a:pt x="2645" y="773"/>
                    <a:pt x="2693" y="917"/>
                    <a:pt x="2789" y="1024"/>
                  </a:cubicBezTo>
                  <a:cubicBezTo>
                    <a:pt x="2885" y="1131"/>
                    <a:pt x="3013" y="1184"/>
                    <a:pt x="3174" y="1184"/>
                  </a:cubicBezTo>
                  <a:cubicBezTo>
                    <a:pt x="3334" y="1184"/>
                    <a:pt x="3461" y="1131"/>
                    <a:pt x="3557" y="1023"/>
                  </a:cubicBezTo>
                  <a:cubicBezTo>
                    <a:pt x="3653" y="916"/>
                    <a:pt x="3701" y="773"/>
                    <a:pt x="3701" y="593"/>
                  </a:cubicBezTo>
                  <a:cubicBezTo>
                    <a:pt x="3701" y="413"/>
                    <a:pt x="3653" y="269"/>
                    <a:pt x="3557" y="162"/>
                  </a:cubicBezTo>
                  <a:cubicBezTo>
                    <a:pt x="3461" y="55"/>
                    <a:pt x="3334" y="1"/>
                    <a:pt x="3174" y="1"/>
                  </a:cubicBezTo>
                  <a:close/>
                  <a:moveTo>
                    <a:pt x="3923" y="22"/>
                  </a:moveTo>
                  <a:lnTo>
                    <a:pt x="3923" y="734"/>
                  </a:lnTo>
                  <a:cubicBezTo>
                    <a:pt x="3923" y="882"/>
                    <a:pt x="3960" y="995"/>
                    <a:pt x="4033" y="1070"/>
                  </a:cubicBezTo>
                  <a:cubicBezTo>
                    <a:pt x="4107" y="1146"/>
                    <a:pt x="4216" y="1184"/>
                    <a:pt x="4360" y="1184"/>
                  </a:cubicBezTo>
                  <a:cubicBezTo>
                    <a:pt x="4504" y="1184"/>
                    <a:pt x="4612" y="1146"/>
                    <a:pt x="4686" y="1070"/>
                  </a:cubicBezTo>
                  <a:cubicBezTo>
                    <a:pt x="4759" y="995"/>
                    <a:pt x="4796" y="882"/>
                    <a:pt x="4796" y="734"/>
                  </a:cubicBezTo>
                  <a:lnTo>
                    <a:pt x="4796" y="22"/>
                  </a:lnTo>
                  <a:lnTo>
                    <a:pt x="4641" y="22"/>
                  </a:lnTo>
                  <a:lnTo>
                    <a:pt x="4641" y="714"/>
                  </a:lnTo>
                  <a:cubicBezTo>
                    <a:pt x="4641" y="837"/>
                    <a:pt x="4619" y="925"/>
                    <a:pt x="4575" y="978"/>
                  </a:cubicBezTo>
                  <a:cubicBezTo>
                    <a:pt x="4530" y="1032"/>
                    <a:pt x="4459" y="1059"/>
                    <a:pt x="4360" y="1059"/>
                  </a:cubicBezTo>
                  <a:cubicBezTo>
                    <a:pt x="4261" y="1059"/>
                    <a:pt x="4189" y="1032"/>
                    <a:pt x="4145" y="978"/>
                  </a:cubicBezTo>
                  <a:cubicBezTo>
                    <a:pt x="4100" y="925"/>
                    <a:pt x="4078" y="837"/>
                    <a:pt x="4078" y="714"/>
                  </a:cubicBezTo>
                  <a:lnTo>
                    <a:pt x="4078" y="22"/>
                  </a:lnTo>
                  <a:close/>
                  <a:moveTo>
                    <a:pt x="6521" y="1"/>
                  </a:moveTo>
                  <a:cubicBezTo>
                    <a:pt x="6396" y="1"/>
                    <a:pt x="6298" y="30"/>
                    <a:pt x="6227" y="88"/>
                  </a:cubicBezTo>
                  <a:cubicBezTo>
                    <a:pt x="6156" y="146"/>
                    <a:pt x="6120" y="226"/>
                    <a:pt x="6120" y="326"/>
                  </a:cubicBezTo>
                  <a:cubicBezTo>
                    <a:pt x="6120" y="413"/>
                    <a:pt x="6146" y="481"/>
                    <a:pt x="6197" y="530"/>
                  </a:cubicBezTo>
                  <a:cubicBezTo>
                    <a:pt x="6249" y="579"/>
                    <a:pt x="6332" y="615"/>
                    <a:pt x="6447" y="638"/>
                  </a:cubicBezTo>
                  <a:lnTo>
                    <a:pt x="6541" y="656"/>
                  </a:lnTo>
                  <a:cubicBezTo>
                    <a:pt x="6620" y="672"/>
                    <a:pt x="6676" y="696"/>
                    <a:pt x="6710" y="727"/>
                  </a:cubicBezTo>
                  <a:cubicBezTo>
                    <a:pt x="6745" y="759"/>
                    <a:pt x="6762" y="803"/>
                    <a:pt x="6762" y="859"/>
                  </a:cubicBezTo>
                  <a:cubicBezTo>
                    <a:pt x="6762" y="923"/>
                    <a:pt x="6738" y="972"/>
                    <a:pt x="6690" y="1007"/>
                  </a:cubicBezTo>
                  <a:cubicBezTo>
                    <a:pt x="6642" y="1042"/>
                    <a:pt x="6574" y="1059"/>
                    <a:pt x="6486" y="1059"/>
                  </a:cubicBezTo>
                  <a:cubicBezTo>
                    <a:pt x="6428" y="1059"/>
                    <a:pt x="6369" y="1050"/>
                    <a:pt x="6309" y="1032"/>
                  </a:cubicBezTo>
                  <a:cubicBezTo>
                    <a:pt x="6249" y="1014"/>
                    <a:pt x="6187" y="988"/>
                    <a:pt x="6125" y="953"/>
                  </a:cubicBezTo>
                  <a:lnTo>
                    <a:pt x="6125" y="1112"/>
                  </a:lnTo>
                  <a:cubicBezTo>
                    <a:pt x="6190" y="1136"/>
                    <a:pt x="6253" y="1154"/>
                    <a:pt x="6314" y="1166"/>
                  </a:cubicBezTo>
                  <a:cubicBezTo>
                    <a:pt x="6375" y="1178"/>
                    <a:pt x="6432" y="1184"/>
                    <a:pt x="6486" y="1184"/>
                  </a:cubicBezTo>
                  <a:cubicBezTo>
                    <a:pt x="6629" y="1184"/>
                    <a:pt x="6738" y="1156"/>
                    <a:pt x="6812" y="1099"/>
                  </a:cubicBezTo>
                  <a:cubicBezTo>
                    <a:pt x="6886" y="1042"/>
                    <a:pt x="6923" y="958"/>
                    <a:pt x="6923" y="847"/>
                  </a:cubicBezTo>
                  <a:cubicBezTo>
                    <a:pt x="6923" y="755"/>
                    <a:pt x="6896" y="681"/>
                    <a:pt x="6841" y="625"/>
                  </a:cubicBezTo>
                  <a:cubicBezTo>
                    <a:pt x="6786" y="570"/>
                    <a:pt x="6701" y="532"/>
                    <a:pt x="6586" y="510"/>
                  </a:cubicBezTo>
                  <a:lnTo>
                    <a:pt x="6493" y="491"/>
                  </a:lnTo>
                  <a:cubicBezTo>
                    <a:pt x="6409" y="475"/>
                    <a:pt x="6351" y="454"/>
                    <a:pt x="6321" y="428"/>
                  </a:cubicBezTo>
                  <a:cubicBezTo>
                    <a:pt x="6290" y="403"/>
                    <a:pt x="6275" y="365"/>
                    <a:pt x="6275" y="314"/>
                  </a:cubicBezTo>
                  <a:cubicBezTo>
                    <a:pt x="6275" y="254"/>
                    <a:pt x="6298" y="208"/>
                    <a:pt x="6344" y="175"/>
                  </a:cubicBezTo>
                  <a:cubicBezTo>
                    <a:pt x="6389" y="143"/>
                    <a:pt x="6454" y="126"/>
                    <a:pt x="6538" y="126"/>
                  </a:cubicBezTo>
                  <a:cubicBezTo>
                    <a:pt x="6586" y="126"/>
                    <a:pt x="6637" y="133"/>
                    <a:pt x="6689" y="147"/>
                  </a:cubicBezTo>
                  <a:cubicBezTo>
                    <a:pt x="6741" y="161"/>
                    <a:pt x="6796" y="182"/>
                    <a:pt x="6854" y="210"/>
                  </a:cubicBezTo>
                  <a:lnTo>
                    <a:pt x="6854" y="59"/>
                  </a:lnTo>
                  <a:cubicBezTo>
                    <a:pt x="6796" y="40"/>
                    <a:pt x="6740" y="25"/>
                    <a:pt x="6684" y="15"/>
                  </a:cubicBezTo>
                  <a:cubicBezTo>
                    <a:pt x="6628" y="6"/>
                    <a:pt x="6574" y="1"/>
                    <a:pt x="6521" y="1"/>
                  </a:cubicBezTo>
                  <a:close/>
                  <a:moveTo>
                    <a:pt x="9232" y="1"/>
                  </a:moveTo>
                  <a:cubicBezTo>
                    <a:pt x="9054" y="1"/>
                    <a:pt x="8914" y="53"/>
                    <a:pt x="8814" y="157"/>
                  </a:cubicBezTo>
                  <a:cubicBezTo>
                    <a:pt x="8713" y="261"/>
                    <a:pt x="8663" y="407"/>
                    <a:pt x="8663" y="593"/>
                  </a:cubicBezTo>
                  <a:cubicBezTo>
                    <a:pt x="8663" y="779"/>
                    <a:pt x="8713" y="924"/>
                    <a:pt x="8814" y="1028"/>
                  </a:cubicBezTo>
                  <a:cubicBezTo>
                    <a:pt x="8914" y="1132"/>
                    <a:pt x="9054" y="1184"/>
                    <a:pt x="9232" y="1184"/>
                  </a:cubicBezTo>
                  <a:cubicBezTo>
                    <a:pt x="9314" y="1184"/>
                    <a:pt x="9390" y="1173"/>
                    <a:pt x="9462" y="1152"/>
                  </a:cubicBezTo>
                  <a:cubicBezTo>
                    <a:pt x="9534" y="1130"/>
                    <a:pt x="9600" y="1098"/>
                    <a:pt x="9659" y="1056"/>
                  </a:cubicBezTo>
                  <a:lnTo>
                    <a:pt x="9659" y="566"/>
                  </a:lnTo>
                  <a:lnTo>
                    <a:pt x="9254" y="566"/>
                  </a:lnTo>
                  <a:lnTo>
                    <a:pt x="9254" y="693"/>
                  </a:lnTo>
                  <a:lnTo>
                    <a:pt x="9506" y="693"/>
                  </a:lnTo>
                  <a:lnTo>
                    <a:pt x="9506" y="999"/>
                  </a:lnTo>
                  <a:cubicBezTo>
                    <a:pt x="9472" y="1019"/>
                    <a:pt x="9434" y="1034"/>
                    <a:pt x="9391" y="1043"/>
                  </a:cubicBezTo>
                  <a:cubicBezTo>
                    <a:pt x="9348" y="1053"/>
                    <a:pt x="9300" y="1057"/>
                    <a:pt x="9245" y="1057"/>
                  </a:cubicBezTo>
                  <a:cubicBezTo>
                    <a:pt x="9106" y="1057"/>
                    <a:pt x="9001" y="1018"/>
                    <a:pt x="8931" y="941"/>
                  </a:cubicBezTo>
                  <a:cubicBezTo>
                    <a:pt x="8861" y="863"/>
                    <a:pt x="8826" y="747"/>
                    <a:pt x="8826" y="593"/>
                  </a:cubicBezTo>
                  <a:cubicBezTo>
                    <a:pt x="8826" y="439"/>
                    <a:pt x="8861" y="323"/>
                    <a:pt x="8931" y="245"/>
                  </a:cubicBezTo>
                  <a:cubicBezTo>
                    <a:pt x="9001" y="167"/>
                    <a:pt x="9106" y="128"/>
                    <a:pt x="9245" y="128"/>
                  </a:cubicBezTo>
                  <a:cubicBezTo>
                    <a:pt x="9316" y="128"/>
                    <a:pt x="9383" y="140"/>
                    <a:pt x="9447" y="164"/>
                  </a:cubicBezTo>
                  <a:cubicBezTo>
                    <a:pt x="9512" y="189"/>
                    <a:pt x="9572" y="225"/>
                    <a:pt x="9629" y="274"/>
                  </a:cubicBezTo>
                  <a:lnTo>
                    <a:pt x="9629" y="109"/>
                  </a:lnTo>
                  <a:cubicBezTo>
                    <a:pt x="9573" y="74"/>
                    <a:pt x="9511" y="47"/>
                    <a:pt x="9444" y="28"/>
                  </a:cubicBezTo>
                  <a:cubicBezTo>
                    <a:pt x="9377" y="10"/>
                    <a:pt x="9306" y="1"/>
                    <a:pt x="9232" y="1"/>
                  </a:cubicBezTo>
                  <a:close/>
                  <a:moveTo>
                    <a:pt x="10403" y="1"/>
                  </a:moveTo>
                  <a:cubicBezTo>
                    <a:pt x="10242" y="1"/>
                    <a:pt x="10114" y="55"/>
                    <a:pt x="10018" y="162"/>
                  </a:cubicBezTo>
                  <a:cubicBezTo>
                    <a:pt x="9922" y="269"/>
                    <a:pt x="9874" y="413"/>
                    <a:pt x="9874" y="593"/>
                  </a:cubicBezTo>
                  <a:cubicBezTo>
                    <a:pt x="9874" y="773"/>
                    <a:pt x="9922" y="917"/>
                    <a:pt x="10018" y="1024"/>
                  </a:cubicBezTo>
                  <a:cubicBezTo>
                    <a:pt x="10114" y="1131"/>
                    <a:pt x="10242" y="1184"/>
                    <a:pt x="10403" y="1184"/>
                  </a:cubicBezTo>
                  <a:cubicBezTo>
                    <a:pt x="10562" y="1184"/>
                    <a:pt x="10690" y="1131"/>
                    <a:pt x="10786" y="1023"/>
                  </a:cubicBezTo>
                  <a:cubicBezTo>
                    <a:pt x="10882" y="916"/>
                    <a:pt x="10930" y="773"/>
                    <a:pt x="10930" y="593"/>
                  </a:cubicBezTo>
                  <a:cubicBezTo>
                    <a:pt x="10930" y="413"/>
                    <a:pt x="10882" y="269"/>
                    <a:pt x="10786" y="162"/>
                  </a:cubicBezTo>
                  <a:cubicBezTo>
                    <a:pt x="10690" y="55"/>
                    <a:pt x="10562" y="1"/>
                    <a:pt x="10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472;p23"/>
            <p:cNvSpPr/>
            <p:nvPr/>
          </p:nvSpPr>
          <p:spPr>
            <a:xfrm>
              <a:off x="977588" y="4206866"/>
              <a:ext cx="55807" cy="40833"/>
            </a:xfrm>
            <a:custGeom>
              <a:avLst/>
              <a:gdLst/>
              <a:ahLst/>
              <a:cxnLst/>
              <a:rect l="l" t="t" r="r" b="b"/>
              <a:pathLst>
                <a:path w="3179" h="2326" extrusionOk="0">
                  <a:moveTo>
                    <a:pt x="2394" y="768"/>
                  </a:moveTo>
                  <a:cubicBezTo>
                    <a:pt x="2543" y="768"/>
                    <a:pt x="2662" y="827"/>
                    <a:pt x="2749" y="946"/>
                  </a:cubicBezTo>
                  <a:cubicBezTo>
                    <a:pt x="2837" y="1064"/>
                    <a:pt x="2881" y="1225"/>
                    <a:pt x="2881" y="1428"/>
                  </a:cubicBezTo>
                  <a:cubicBezTo>
                    <a:pt x="2881" y="1631"/>
                    <a:pt x="2837" y="1792"/>
                    <a:pt x="2749" y="1910"/>
                  </a:cubicBezTo>
                  <a:cubicBezTo>
                    <a:pt x="2662" y="2029"/>
                    <a:pt x="2543" y="2088"/>
                    <a:pt x="2394" y="2088"/>
                  </a:cubicBezTo>
                  <a:cubicBezTo>
                    <a:pt x="2242" y="2088"/>
                    <a:pt x="2122" y="2029"/>
                    <a:pt x="2035" y="1911"/>
                  </a:cubicBezTo>
                  <a:cubicBezTo>
                    <a:pt x="1948" y="1793"/>
                    <a:pt x="1905" y="1632"/>
                    <a:pt x="1905" y="1428"/>
                  </a:cubicBezTo>
                  <a:cubicBezTo>
                    <a:pt x="1905" y="1223"/>
                    <a:pt x="1948" y="1062"/>
                    <a:pt x="2036" y="944"/>
                  </a:cubicBezTo>
                  <a:cubicBezTo>
                    <a:pt x="2124" y="826"/>
                    <a:pt x="2243" y="768"/>
                    <a:pt x="2394" y="768"/>
                  </a:cubicBezTo>
                  <a:close/>
                  <a:moveTo>
                    <a:pt x="1" y="1"/>
                  </a:moveTo>
                  <a:lnTo>
                    <a:pt x="1" y="2282"/>
                  </a:lnTo>
                  <a:lnTo>
                    <a:pt x="1420" y="2282"/>
                  </a:lnTo>
                  <a:lnTo>
                    <a:pt x="1420" y="2022"/>
                  </a:lnTo>
                  <a:lnTo>
                    <a:pt x="309" y="2022"/>
                  </a:lnTo>
                  <a:lnTo>
                    <a:pt x="309" y="1"/>
                  </a:lnTo>
                  <a:close/>
                  <a:moveTo>
                    <a:pt x="2394" y="529"/>
                  </a:moveTo>
                  <a:cubicBezTo>
                    <a:pt x="2148" y="529"/>
                    <a:pt x="1956" y="609"/>
                    <a:pt x="1817" y="768"/>
                  </a:cubicBezTo>
                  <a:cubicBezTo>
                    <a:pt x="1678" y="926"/>
                    <a:pt x="1608" y="1146"/>
                    <a:pt x="1608" y="1428"/>
                  </a:cubicBezTo>
                  <a:cubicBezTo>
                    <a:pt x="1608" y="1708"/>
                    <a:pt x="1678" y="1927"/>
                    <a:pt x="1817" y="2087"/>
                  </a:cubicBezTo>
                  <a:cubicBezTo>
                    <a:pt x="1956" y="2246"/>
                    <a:pt x="2148" y="2326"/>
                    <a:pt x="2394" y="2326"/>
                  </a:cubicBezTo>
                  <a:cubicBezTo>
                    <a:pt x="2638" y="2326"/>
                    <a:pt x="2830" y="2246"/>
                    <a:pt x="2969" y="2087"/>
                  </a:cubicBezTo>
                  <a:cubicBezTo>
                    <a:pt x="3109" y="1927"/>
                    <a:pt x="3179" y="1708"/>
                    <a:pt x="3179" y="1428"/>
                  </a:cubicBezTo>
                  <a:cubicBezTo>
                    <a:pt x="3179" y="1146"/>
                    <a:pt x="3109" y="926"/>
                    <a:pt x="2969" y="768"/>
                  </a:cubicBezTo>
                  <a:cubicBezTo>
                    <a:pt x="2830" y="609"/>
                    <a:pt x="2638" y="529"/>
                    <a:pt x="2394" y="52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473;p23"/>
            <p:cNvSpPr/>
            <p:nvPr/>
          </p:nvSpPr>
          <p:spPr>
            <a:xfrm>
              <a:off x="1039383" y="4216153"/>
              <a:ext cx="17608" cy="30774"/>
            </a:xfrm>
            <a:custGeom>
              <a:avLst/>
              <a:gdLst/>
              <a:ahLst/>
              <a:cxnLst/>
              <a:rect l="l" t="t" r="r" b="b"/>
              <a:pathLst>
                <a:path w="1003" h="1753" extrusionOk="0">
                  <a:moveTo>
                    <a:pt x="859" y="0"/>
                  </a:moveTo>
                  <a:cubicBezTo>
                    <a:pt x="723" y="0"/>
                    <a:pt x="608" y="25"/>
                    <a:pt x="513" y="76"/>
                  </a:cubicBezTo>
                  <a:cubicBezTo>
                    <a:pt x="419" y="126"/>
                    <a:pt x="342" y="203"/>
                    <a:pt x="283" y="307"/>
                  </a:cubicBezTo>
                  <a:lnTo>
                    <a:pt x="283" y="41"/>
                  </a:lnTo>
                  <a:lnTo>
                    <a:pt x="0" y="41"/>
                  </a:lnTo>
                  <a:lnTo>
                    <a:pt x="0" y="1753"/>
                  </a:lnTo>
                  <a:lnTo>
                    <a:pt x="283" y="1753"/>
                  </a:lnTo>
                  <a:lnTo>
                    <a:pt x="283" y="851"/>
                  </a:lnTo>
                  <a:cubicBezTo>
                    <a:pt x="283" y="658"/>
                    <a:pt x="325" y="509"/>
                    <a:pt x="410" y="406"/>
                  </a:cubicBezTo>
                  <a:cubicBezTo>
                    <a:pt x="495" y="302"/>
                    <a:pt x="617" y="251"/>
                    <a:pt x="776" y="251"/>
                  </a:cubicBezTo>
                  <a:cubicBezTo>
                    <a:pt x="821" y="251"/>
                    <a:pt x="862" y="255"/>
                    <a:pt x="899" y="264"/>
                  </a:cubicBezTo>
                  <a:cubicBezTo>
                    <a:pt x="936" y="272"/>
                    <a:pt x="971" y="286"/>
                    <a:pt x="1002" y="304"/>
                  </a:cubicBezTo>
                  <a:lnTo>
                    <a:pt x="1001" y="16"/>
                  </a:lnTo>
                  <a:cubicBezTo>
                    <a:pt x="972" y="10"/>
                    <a:pt x="946" y="7"/>
                    <a:pt x="923" y="4"/>
                  </a:cubicBezTo>
                  <a:cubicBezTo>
                    <a:pt x="900" y="2"/>
                    <a:pt x="878" y="0"/>
                    <a:pt x="8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474;p23"/>
            <p:cNvSpPr/>
            <p:nvPr/>
          </p:nvSpPr>
          <p:spPr>
            <a:xfrm>
              <a:off x="1054884" y="4216153"/>
              <a:ext cx="79594" cy="31546"/>
            </a:xfrm>
            <a:custGeom>
              <a:avLst/>
              <a:gdLst/>
              <a:ahLst/>
              <a:cxnLst/>
              <a:rect l="l" t="t" r="r" b="b"/>
              <a:pathLst>
                <a:path w="4534" h="1797" extrusionOk="0">
                  <a:moveTo>
                    <a:pt x="842" y="239"/>
                  </a:moveTo>
                  <a:cubicBezTo>
                    <a:pt x="981" y="239"/>
                    <a:pt x="1092" y="284"/>
                    <a:pt x="1176" y="376"/>
                  </a:cubicBezTo>
                  <a:cubicBezTo>
                    <a:pt x="1260" y="468"/>
                    <a:pt x="1303" y="590"/>
                    <a:pt x="1305" y="744"/>
                  </a:cubicBezTo>
                  <a:lnTo>
                    <a:pt x="303" y="746"/>
                  </a:lnTo>
                  <a:cubicBezTo>
                    <a:pt x="317" y="585"/>
                    <a:pt x="371" y="460"/>
                    <a:pt x="465" y="372"/>
                  </a:cubicBezTo>
                  <a:cubicBezTo>
                    <a:pt x="560" y="283"/>
                    <a:pt x="685" y="239"/>
                    <a:pt x="842" y="239"/>
                  </a:cubicBezTo>
                  <a:close/>
                  <a:moveTo>
                    <a:pt x="2868" y="0"/>
                  </a:moveTo>
                  <a:cubicBezTo>
                    <a:pt x="2745" y="0"/>
                    <a:pt x="2639" y="25"/>
                    <a:pt x="2549" y="75"/>
                  </a:cubicBezTo>
                  <a:cubicBezTo>
                    <a:pt x="2459" y="125"/>
                    <a:pt x="2383" y="202"/>
                    <a:pt x="2318" y="307"/>
                  </a:cubicBezTo>
                  <a:lnTo>
                    <a:pt x="2318" y="41"/>
                  </a:lnTo>
                  <a:lnTo>
                    <a:pt x="2036" y="41"/>
                  </a:lnTo>
                  <a:lnTo>
                    <a:pt x="2036" y="1753"/>
                  </a:lnTo>
                  <a:lnTo>
                    <a:pt x="2318" y="1753"/>
                  </a:lnTo>
                  <a:lnTo>
                    <a:pt x="2318" y="786"/>
                  </a:lnTo>
                  <a:cubicBezTo>
                    <a:pt x="2318" y="620"/>
                    <a:pt x="2361" y="488"/>
                    <a:pt x="2445" y="391"/>
                  </a:cubicBezTo>
                  <a:cubicBezTo>
                    <a:pt x="2530" y="293"/>
                    <a:pt x="2644" y="245"/>
                    <a:pt x="2787" y="245"/>
                  </a:cubicBezTo>
                  <a:cubicBezTo>
                    <a:pt x="2909" y="245"/>
                    <a:pt x="2998" y="284"/>
                    <a:pt x="3056" y="363"/>
                  </a:cubicBezTo>
                  <a:cubicBezTo>
                    <a:pt x="3114" y="442"/>
                    <a:pt x="3143" y="564"/>
                    <a:pt x="3143" y="729"/>
                  </a:cubicBezTo>
                  <a:lnTo>
                    <a:pt x="3143" y="1753"/>
                  </a:lnTo>
                  <a:lnTo>
                    <a:pt x="3426" y="1753"/>
                  </a:lnTo>
                  <a:lnTo>
                    <a:pt x="3426" y="786"/>
                  </a:lnTo>
                  <a:cubicBezTo>
                    <a:pt x="3426" y="618"/>
                    <a:pt x="3468" y="487"/>
                    <a:pt x="3553" y="390"/>
                  </a:cubicBezTo>
                  <a:cubicBezTo>
                    <a:pt x="3637" y="293"/>
                    <a:pt x="3752" y="245"/>
                    <a:pt x="3898" y="245"/>
                  </a:cubicBezTo>
                  <a:cubicBezTo>
                    <a:pt x="4017" y="245"/>
                    <a:pt x="4106" y="284"/>
                    <a:pt x="4164" y="364"/>
                  </a:cubicBezTo>
                  <a:cubicBezTo>
                    <a:pt x="4222" y="443"/>
                    <a:pt x="4251" y="565"/>
                    <a:pt x="4251" y="729"/>
                  </a:cubicBezTo>
                  <a:lnTo>
                    <a:pt x="4251" y="1753"/>
                  </a:lnTo>
                  <a:lnTo>
                    <a:pt x="4534" y="1753"/>
                  </a:lnTo>
                  <a:lnTo>
                    <a:pt x="4534" y="720"/>
                  </a:lnTo>
                  <a:cubicBezTo>
                    <a:pt x="4534" y="490"/>
                    <a:pt x="4485" y="312"/>
                    <a:pt x="4388" y="187"/>
                  </a:cubicBezTo>
                  <a:cubicBezTo>
                    <a:pt x="4292" y="63"/>
                    <a:pt x="4154" y="0"/>
                    <a:pt x="3976" y="0"/>
                  </a:cubicBezTo>
                  <a:cubicBezTo>
                    <a:pt x="3844" y="0"/>
                    <a:pt x="3728" y="30"/>
                    <a:pt x="3631" y="90"/>
                  </a:cubicBezTo>
                  <a:cubicBezTo>
                    <a:pt x="3533" y="150"/>
                    <a:pt x="3449" y="244"/>
                    <a:pt x="3379" y="370"/>
                  </a:cubicBezTo>
                  <a:cubicBezTo>
                    <a:pt x="3337" y="250"/>
                    <a:pt x="3272" y="158"/>
                    <a:pt x="3185" y="95"/>
                  </a:cubicBezTo>
                  <a:cubicBezTo>
                    <a:pt x="3098" y="32"/>
                    <a:pt x="2993" y="0"/>
                    <a:pt x="2868" y="0"/>
                  </a:cubicBezTo>
                  <a:close/>
                  <a:moveTo>
                    <a:pt x="839" y="0"/>
                  </a:moveTo>
                  <a:cubicBezTo>
                    <a:pt x="582" y="0"/>
                    <a:pt x="378" y="82"/>
                    <a:pt x="227" y="247"/>
                  </a:cubicBezTo>
                  <a:cubicBezTo>
                    <a:pt x="76" y="411"/>
                    <a:pt x="0" y="634"/>
                    <a:pt x="0" y="914"/>
                  </a:cubicBezTo>
                  <a:cubicBezTo>
                    <a:pt x="0" y="1185"/>
                    <a:pt x="80" y="1400"/>
                    <a:pt x="239" y="1559"/>
                  </a:cubicBezTo>
                  <a:cubicBezTo>
                    <a:pt x="399" y="1717"/>
                    <a:pt x="615" y="1797"/>
                    <a:pt x="888" y="1797"/>
                  </a:cubicBezTo>
                  <a:cubicBezTo>
                    <a:pt x="997" y="1797"/>
                    <a:pt x="1104" y="1786"/>
                    <a:pt x="1210" y="1763"/>
                  </a:cubicBezTo>
                  <a:cubicBezTo>
                    <a:pt x="1316" y="1741"/>
                    <a:pt x="1419" y="1708"/>
                    <a:pt x="1520" y="1666"/>
                  </a:cubicBezTo>
                  <a:lnTo>
                    <a:pt x="1520" y="1400"/>
                  </a:lnTo>
                  <a:cubicBezTo>
                    <a:pt x="1421" y="1453"/>
                    <a:pt x="1320" y="1492"/>
                    <a:pt x="1219" y="1519"/>
                  </a:cubicBezTo>
                  <a:cubicBezTo>
                    <a:pt x="1117" y="1545"/>
                    <a:pt x="1013" y="1559"/>
                    <a:pt x="905" y="1559"/>
                  </a:cubicBezTo>
                  <a:cubicBezTo>
                    <a:pt x="718" y="1559"/>
                    <a:pt x="573" y="1508"/>
                    <a:pt x="468" y="1407"/>
                  </a:cubicBezTo>
                  <a:cubicBezTo>
                    <a:pt x="364" y="1305"/>
                    <a:pt x="306" y="1158"/>
                    <a:pt x="294" y="964"/>
                  </a:cubicBezTo>
                  <a:lnTo>
                    <a:pt x="1586" y="964"/>
                  </a:lnTo>
                  <a:lnTo>
                    <a:pt x="1586" y="827"/>
                  </a:lnTo>
                  <a:cubicBezTo>
                    <a:pt x="1586" y="572"/>
                    <a:pt x="1519" y="371"/>
                    <a:pt x="1385" y="223"/>
                  </a:cubicBezTo>
                  <a:cubicBezTo>
                    <a:pt x="1251" y="74"/>
                    <a:pt x="1069" y="0"/>
                    <a:pt x="8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475;p23"/>
            <p:cNvSpPr/>
            <p:nvPr/>
          </p:nvSpPr>
          <p:spPr>
            <a:xfrm>
              <a:off x="1151193" y="4206866"/>
              <a:ext cx="157890" cy="51489"/>
            </a:xfrm>
            <a:custGeom>
              <a:avLst/>
              <a:gdLst/>
              <a:ahLst/>
              <a:cxnLst/>
              <a:rect l="l" t="t" r="r" b="b"/>
              <a:pathLst>
                <a:path w="8994" h="2933" extrusionOk="0">
                  <a:moveTo>
                    <a:pt x="1661" y="765"/>
                  </a:moveTo>
                  <a:cubicBezTo>
                    <a:pt x="1809" y="765"/>
                    <a:pt x="1926" y="823"/>
                    <a:pt x="2011" y="941"/>
                  </a:cubicBezTo>
                  <a:cubicBezTo>
                    <a:pt x="2096" y="1059"/>
                    <a:pt x="2139" y="1221"/>
                    <a:pt x="2139" y="1428"/>
                  </a:cubicBezTo>
                  <a:cubicBezTo>
                    <a:pt x="2139" y="1634"/>
                    <a:pt x="2096" y="1797"/>
                    <a:pt x="2011" y="1914"/>
                  </a:cubicBezTo>
                  <a:cubicBezTo>
                    <a:pt x="1926" y="2032"/>
                    <a:pt x="1809" y="2091"/>
                    <a:pt x="1661" y="2091"/>
                  </a:cubicBezTo>
                  <a:cubicBezTo>
                    <a:pt x="1512" y="2091"/>
                    <a:pt x="1395" y="2032"/>
                    <a:pt x="1310" y="1914"/>
                  </a:cubicBezTo>
                  <a:cubicBezTo>
                    <a:pt x="1225" y="1797"/>
                    <a:pt x="1183" y="1634"/>
                    <a:pt x="1183" y="1428"/>
                  </a:cubicBezTo>
                  <a:cubicBezTo>
                    <a:pt x="1183" y="1221"/>
                    <a:pt x="1225" y="1059"/>
                    <a:pt x="1310" y="941"/>
                  </a:cubicBezTo>
                  <a:cubicBezTo>
                    <a:pt x="1395" y="823"/>
                    <a:pt x="1512" y="765"/>
                    <a:pt x="1661" y="765"/>
                  </a:cubicBezTo>
                  <a:close/>
                  <a:moveTo>
                    <a:pt x="1" y="1"/>
                  </a:moveTo>
                  <a:lnTo>
                    <a:pt x="1" y="2282"/>
                  </a:lnTo>
                  <a:lnTo>
                    <a:pt x="309" y="2282"/>
                  </a:lnTo>
                  <a:lnTo>
                    <a:pt x="309" y="1"/>
                  </a:lnTo>
                  <a:close/>
                  <a:moveTo>
                    <a:pt x="7329" y="529"/>
                  </a:moveTo>
                  <a:cubicBezTo>
                    <a:pt x="7205" y="529"/>
                    <a:pt x="7099" y="554"/>
                    <a:pt x="7009" y="604"/>
                  </a:cubicBezTo>
                  <a:cubicBezTo>
                    <a:pt x="6920" y="654"/>
                    <a:pt x="6843" y="731"/>
                    <a:pt x="6779" y="836"/>
                  </a:cubicBezTo>
                  <a:lnTo>
                    <a:pt x="6779" y="570"/>
                  </a:lnTo>
                  <a:lnTo>
                    <a:pt x="6496" y="570"/>
                  </a:lnTo>
                  <a:lnTo>
                    <a:pt x="6496" y="2282"/>
                  </a:lnTo>
                  <a:lnTo>
                    <a:pt x="6779" y="2282"/>
                  </a:lnTo>
                  <a:lnTo>
                    <a:pt x="6779" y="1315"/>
                  </a:lnTo>
                  <a:cubicBezTo>
                    <a:pt x="6779" y="1149"/>
                    <a:pt x="6821" y="1017"/>
                    <a:pt x="6905" y="920"/>
                  </a:cubicBezTo>
                  <a:cubicBezTo>
                    <a:pt x="6990" y="822"/>
                    <a:pt x="7104" y="774"/>
                    <a:pt x="7248" y="774"/>
                  </a:cubicBezTo>
                  <a:cubicBezTo>
                    <a:pt x="7369" y="774"/>
                    <a:pt x="7458" y="813"/>
                    <a:pt x="7516" y="892"/>
                  </a:cubicBezTo>
                  <a:cubicBezTo>
                    <a:pt x="7574" y="971"/>
                    <a:pt x="7604" y="1093"/>
                    <a:pt x="7604" y="1258"/>
                  </a:cubicBezTo>
                  <a:lnTo>
                    <a:pt x="7604" y="2282"/>
                  </a:lnTo>
                  <a:lnTo>
                    <a:pt x="7886" y="2282"/>
                  </a:lnTo>
                  <a:lnTo>
                    <a:pt x="7886" y="1315"/>
                  </a:lnTo>
                  <a:cubicBezTo>
                    <a:pt x="7886" y="1147"/>
                    <a:pt x="7928" y="1016"/>
                    <a:pt x="8013" y="919"/>
                  </a:cubicBezTo>
                  <a:cubicBezTo>
                    <a:pt x="8097" y="822"/>
                    <a:pt x="8213" y="774"/>
                    <a:pt x="8358" y="774"/>
                  </a:cubicBezTo>
                  <a:cubicBezTo>
                    <a:pt x="8477" y="774"/>
                    <a:pt x="8566" y="813"/>
                    <a:pt x="8624" y="893"/>
                  </a:cubicBezTo>
                  <a:cubicBezTo>
                    <a:pt x="8682" y="972"/>
                    <a:pt x="8711" y="1094"/>
                    <a:pt x="8711" y="1258"/>
                  </a:cubicBezTo>
                  <a:lnTo>
                    <a:pt x="8711" y="2282"/>
                  </a:lnTo>
                  <a:lnTo>
                    <a:pt x="8994" y="2282"/>
                  </a:lnTo>
                  <a:lnTo>
                    <a:pt x="8994" y="1249"/>
                  </a:lnTo>
                  <a:cubicBezTo>
                    <a:pt x="8994" y="1019"/>
                    <a:pt x="8945" y="841"/>
                    <a:pt x="8849" y="716"/>
                  </a:cubicBezTo>
                  <a:cubicBezTo>
                    <a:pt x="8752" y="592"/>
                    <a:pt x="8614" y="529"/>
                    <a:pt x="8436" y="529"/>
                  </a:cubicBezTo>
                  <a:cubicBezTo>
                    <a:pt x="8304" y="529"/>
                    <a:pt x="8189" y="559"/>
                    <a:pt x="8091" y="619"/>
                  </a:cubicBezTo>
                  <a:cubicBezTo>
                    <a:pt x="7993" y="679"/>
                    <a:pt x="7909" y="773"/>
                    <a:pt x="7839" y="899"/>
                  </a:cubicBezTo>
                  <a:cubicBezTo>
                    <a:pt x="7797" y="779"/>
                    <a:pt x="7733" y="687"/>
                    <a:pt x="7646" y="624"/>
                  </a:cubicBezTo>
                  <a:cubicBezTo>
                    <a:pt x="7558" y="561"/>
                    <a:pt x="7453" y="529"/>
                    <a:pt x="7329" y="529"/>
                  </a:cubicBezTo>
                  <a:close/>
                  <a:moveTo>
                    <a:pt x="3439" y="529"/>
                  </a:moveTo>
                  <a:cubicBezTo>
                    <a:pt x="3230" y="529"/>
                    <a:pt x="3068" y="573"/>
                    <a:pt x="2954" y="661"/>
                  </a:cubicBezTo>
                  <a:cubicBezTo>
                    <a:pt x="2840" y="748"/>
                    <a:pt x="2783" y="872"/>
                    <a:pt x="2783" y="1033"/>
                  </a:cubicBezTo>
                  <a:cubicBezTo>
                    <a:pt x="2783" y="1166"/>
                    <a:pt x="2821" y="1270"/>
                    <a:pt x="2899" y="1346"/>
                  </a:cubicBezTo>
                  <a:cubicBezTo>
                    <a:pt x="2976" y="1422"/>
                    <a:pt x="3102" y="1478"/>
                    <a:pt x="3276" y="1515"/>
                  </a:cubicBezTo>
                  <a:lnTo>
                    <a:pt x="3374" y="1538"/>
                  </a:lnTo>
                  <a:cubicBezTo>
                    <a:pt x="3548" y="1575"/>
                    <a:pt x="3661" y="1614"/>
                    <a:pt x="3712" y="1655"/>
                  </a:cubicBezTo>
                  <a:cubicBezTo>
                    <a:pt x="3764" y="1696"/>
                    <a:pt x="3789" y="1755"/>
                    <a:pt x="3789" y="1831"/>
                  </a:cubicBezTo>
                  <a:cubicBezTo>
                    <a:pt x="3789" y="1913"/>
                    <a:pt x="3754" y="1977"/>
                    <a:pt x="3682" y="2023"/>
                  </a:cubicBezTo>
                  <a:cubicBezTo>
                    <a:pt x="3611" y="2068"/>
                    <a:pt x="3509" y="2091"/>
                    <a:pt x="3377" y="2091"/>
                  </a:cubicBezTo>
                  <a:cubicBezTo>
                    <a:pt x="3278" y="2091"/>
                    <a:pt x="3178" y="2077"/>
                    <a:pt x="3077" y="2050"/>
                  </a:cubicBezTo>
                  <a:cubicBezTo>
                    <a:pt x="2977" y="2023"/>
                    <a:pt x="2874" y="1983"/>
                    <a:pt x="2770" y="1929"/>
                  </a:cubicBezTo>
                  <a:lnTo>
                    <a:pt x="2770" y="2219"/>
                  </a:lnTo>
                  <a:cubicBezTo>
                    <a:pt x="2880" y="2255"/>
                    <a:pt x="2985" y="2281"/>
                    <a:pt x="3084" y="2299"/>
                  </a:cubicBezTo>
                  <a:cubicBezTo>
                    <a:pt x="3184" y="2317"/>
                    <a:pt x="3279" y="2326"/>
                    <a:pt x="3371" y="2326"/>
                  </a:cubicBezTo>
                  <a:cubicBezTo>
                    <a:pt x="3591" y="2326"/>
                    <a:pt x="3764" y="2280"/>
                    <a:pt x="3889" y="2187"/>
                  </a:cubicBezTo>
                  <a:cubicBezTo>
                    <a:pt x="4015" y="2094"/>
                    <a:pt x="4078" y="1968"/>
                    <a:pt x="4078" y="1810"/>
                  </a:cubicBezTo>
                  <a:cubicBezTo>
                    <a:pt x="4078" y="1670"/>
                    <a:pt x="4036" y="1561"/>
                    <a:pt x="3952" y="1483"/>
                  </a:cubicBezTo>
                  <a:cubicBezTo>
                    <a:pt x="3868" y="1405"/>
                    <a:pt x="3726" y="1345"/>
                    <a:pt x="3527" y="1302"/>
                  </a:cubicBezTo>
                  <a:lnTo>
                    <a:pt x="3430" y="1281"/>
                  </a:lnTo>
                  <a:cubicBezTo>
                    <a:pt x="3280" y="1247"/>
                    <a:pt x="3179" y="1212"/>
                    <a:pt x="3129" y="1175"/>
                  </a:cubicBezTo>
                  <a:cubicBezTo>
                    <a:pt x="3079" y="1138"/>
                    <a:pt x="3054" y="1086"/>
                    <a:pt x="3054" y="1021"/>
                  </a:cubicBezTo>
                  <a:cubicBezTo>
                    <a:pt x="3054" y="936"/>
                    <a:pt x="3089" y="871"/>
                    <a:pt x="3159" y="829"/>
                  </a:cubicBezTo>
                  <a:cubicBezTo>
                    <a:pt x="3229" y="786"/>
                    <a:pt x="3334" y="765"/>
                    <a:pt x="3473" y="765"/>
                  </a:cubicBezTo>
                  <a:cubicBezTo>
                    <a:pt x="3565" y="765"/>
                    <a:pt x="3653" y="775"/>
                    <a:pt x="3739" y="795"/>
                  </a:cubicBezTo>
                  <a:cubicBezTo>
                    <a:pt x="3824" y="815"/>
                    <a:pt x="3907" y="846"/>
                    <a:pt x="3986" y="887"/>
                  </a:cubicBezTo>
                  <a:lnTo>
                    <a:pt x="3986" y="621"/>
                  </a:lnTo>
                  <a:cubicBezTo>
                    <a:pt x="3909" y="590"/>
                    <a:pt x="3824" y="567"/>
                    <a:pt x="3733" y="552"/>
                  </a:cubicBezTo>
                  <a:cubicBezTo>
                    <a:pt x="3641" y="537"/>
                    <a:pt x="3543" y="529"/>
                    <a:pt x="3439" y="529"/>
                  </a:cubicBezTo>
                  <a:close/>
                  <a:moveTo>
                    <a:pt x="4496" y="570"/>
                  </a:moveTo>
                  <a:lnTo>
                    <a:pt x="4496" y="1606"/>
                  </a:lnTo>
                  <a:cubicBezTo>
                    <a:pt x="4496" y="1842"/>
                    <a:pt x="4546" y="2020"/>
                    <a:pt x="4648" y="2143"/>
                  </a:cubicBezTo>
                  <a:cubicBezTo>
                    <a:pt x="4750" y="2265"/>
                    <a:pt x="4899" y="2326"/>
                    <a:pt x="5096" y="2326"/>
                  </a:cubicBezTo>
                  <a:cubicBezTo>
                    <a:pt x="5215" y="2326"/>
                    <a:pt x="5320" y="2301"/>
                    <a:pt x="5410" y="2250"/>
                  </a:cubicBezTo>
                  <a:cubicBezTo>
                    <a:pt x="5500" y="2200"/>
                    <a:pt x="5579" y="2123"/>
                    <a:pt x="5647" y="2019"/>
                  </a:cubicBezTo>
                  <a:lnTo>
                    <a:pt x="5647" y="2282"/>
                  </a:lnTo>
                  <a:lnTo>
                    <a:pt x="5929" y="2282"/>
                  </a:lnTo>
                  <a:lnTo>
                    <a:pt x="5929" y="570"/>
                  </a:lnTo>
                  <a:lnTo>
                    <a:pt x="5647" y="570"/>
                  </a:lnTo>
                  <a:lnTo>
                    <a:pt x="5647" y="1541"/>
                  </a:lnTo>
                  <a:cubicBezTo>
                    <a:pt x="5647" y="1708"/>
                    <a:pt x="5603" y="1840"/>
                    <a:pt x="5515" y="1936"/>
                  </a:cubicBezTo>
                  <a:cubicBezTo>
                    <a:pt x="5427" y="2033"/>
                    <a:pt x="5307" y="2081"/>
                    <a:pt x="5156" y="2081"/>
                  </a:cubicBezTo>
                  <a:cubicBezTo>
                    <a:pt x="5029" y="2081"/>
                    <a:pt x="4935" y="2041"/>
                    <a:pt x="4871" y="1960"/>
                  </a:cubicBezTo>
                  <a:cubicBezTo>
                    <a:pt x="4808" y="1879"/>
                    <a:pt x="4777" y="1758"/>
                    <a:pt x="4777" y="1596"/>
                  </a:cubicBezTo>
                  <a:lnTo>
                    <a:pt x="4777" y="570"/>
                  </a:lnTo>
                  <a:close/>
                  <a:moveTo>
                    <a:pt x="1729" y="529"/>
                  </a:moveTo>
                  <a:cubicBezTo>
                    <a:pt x="1604" y="529"/>
                    <a:pt x="1496" y="554"/>
                    <a:pt x="1406" y="603"/>
                  </a:cubicBezTo>
                  <a:cubicBezTo>
                    <a:pt x="1316" y="653"/>
                    <a:pt x="1242" y="728"/>
                    <a:pt x="1183" y="830"/>
                  </a:cubicBezTo>
                  <a:lnTo>
                    <a:pt x="1183" y="570"/>
                  </a:lnTo>
                  <a:lnTo>
                    <a:pt x="900" y="570"/>
                  </a:lnTo>
                  <a:lnTo>
                    <a:pt x="900" y="2932"/>
                  </a:lnTo>
                  <a:lnTo>
                    <a:pt x="1183" y="2932"/>
                  </a:lnTo>
                  <a:lnTo>
                    <a:pt x="1183" y="2025"/>
                  </a:lnTo>
                  <a:cubicBezTo>
                    <a:pt x="1242" y="2127"/>
                    <a:pt x="1316" y="2202"/>
                    <a:pt x="1406" y="2252"/>
                  </a:cubicBezTo>
                  <a:cubicBezTo>
                    <a:pt x="1496" y="2301"/>
                    <a:pt x="1604" y="2326"/>
                    <a:pt x="1729" y="2326"/>
                  </a:cubicBezTo>
                  <a:cubicBezTo>
                    <a:pt x="1937" y="2326"/>
                    <a:pt x="2106" y="2243"/>
                    <a:pt x="2236" y="2078"/>
                  </a:cubicBezTo>
                  <a:cubicBezTo>
                    <a:pt x="2366" y="1913"/>
                    <a:pt x="2431" y="1696"/>
                    <a:pt x="2431" y="1428"/>
                  </a:cubicBezTo>
                  <a:cubicBezTo>
                    <a:pt x="2431" y="1159"/>
                    <a:pt x="2366" y="942"/>
                    <a:pt x="2236" y="777"/>
                  </a:cubicBezTo>
                  <a:cubicBezTo>
                    <a:pt x="2106" y="612"/>
                    <a:pt x="1937" y="529"/>
                    <a:pt x="1729" y="52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476;p23"/>
            <p:cNvSpPr/>
            <p:nvPr/>
          </p:nvSpPr>
          <p:spPr>
            <a:xfrm>
              <a:off x="1325430" y="4205181"/>
              <a:ext cx="576366" cy="53174"/>
            </a:xfrm>
            <a:custGeom>
              <a:avLst/>
              <a:gdLst/>
              <a:ahLst/>
              <a:cxnLst/>
              <a:rect l="l" t="t" r="r" b="b"/>
              <a:pathLst>
                <a:path w="32832" h="3029" extrusionOk="0">
                  <a:moveTo>
                    <a:pt x="2675" y="0"/>
                  </a:moveTo>
                  <a:lnTo>
                    <a:pt x="2675" y="356"/>
                  </a:lnTo>
                  <a:lnTo>
                    <a:pt x="2956" y="356"/>
                  </a:lnTo>
                  <a:lnTo>
                    <a:pt x="2956" y="0"/>
                  </a:lnTo>
                  <a:close/>
                  <a:moveTo>
                    <a:pt x="1359" y="1001"/>
                  </a:moveTo>
                  <a:lnTo>
                    <a:pt x="1234" y="1511"/>
                  </a:lnTo>
                  <a:lnTo>
                    <a:pt x="786" y="1511"/>
                  </a:lnTo>
                  <a:lnTo>
                    <a:pt x="914" y="1001"/>
                  </a:lnTo>
                  <a:close/>
                  <a:moveTo>
                    <a:pt x="19008" y="1001"/>
                  </a:moveTo>
                  <a:lnTo>
                    <a:pt x="18883" y="1511"/>
                  </a:lnTo>
                  <a:lnTo>
                    <a:pt x="18435" y="1511"/>
                  </a:lnTo>
                  <a:lnTo>
                    <a:pt x="18563" y="1001"/>
                  </a:lnTo>
                  <a:close/>
                  <a:moveTo>
                    <a:pt x="32049" y="1001"/>
                  </a:moveTo>
                  <a:lnTo>
                    <a:pt x="31924" y="1511"/>
                  </a:lnTo>
                  <a:lnTo>
                    <a:pt x="31476" y="1511"/>
                  </a:lnTo>
                  <a:lnTo>
                    <a:pt x="31604" y="1001"/>
                  </a:lnTo>
                  <a:close/>
                  <a:moveTo>
                    <a:pt x="12678" y="864"/>
                  </a:moveTo>
                  <a:cubicBezTo>
                    <a:pt x="12828" y="864"/>
                    <a:pt x="12947" y="923"/>
                    <a:pt x="13034" y="1042"/>
                  </a:cubicBezTo>
                  <a:cubicBezTo>
                    <a:pt x="13122" y="1160"/>
                    <a:pt x="13166" y="1321"/>
                    <a:pt x="13166" y="1524"/>
                  </a:cubicBezTo>
                  <a:cubicBezTo>
                    <a:pt x="13166" y="1727"/>
                    <a:pt x="13122" y="1888"/>
                    <a:pt x="13034" y="2006"/>
                  </a:cubicBezTo>
                  <a:cubicBezTo>
                    <a:pt x="12947" y="2125"/>
                    <a:pt x="12828" y="2184"/>
                    <a:pt x="12678" y="2184"/>
                  </a:cubicBezTo>
                  <a:cubicBezTo>
                    <a:pt x="12527" y="2184"/>
                    <a:pt x="12407" y="2125"/>
                    <a:pt x="12320" y="2007"/>
                  </a:cubicBezTo>
                  <a:cubicBezTo>
                    <a:pt x="12233" y="1889"/>
                    <a:pt x="12190" y="1728"/>
                    <a:pt x="12190" y="1524"/>
                  </a:cubicBezTo>
                  <a:cubicBezTo>
                    <a:pt x="12190" y="1319"/>
                    <a:pt x="12233" y="1158"/>
                    <a:pt x="12321" y="1040"/>
                  </a:cubicBezTo>
                  <a:cubicBezTo>
                    <a:pt x="12408" y="922"/>
                    <a:pt x="12528" y="864"/>
                    <a:pt x="12678" y="864"/>
                  </a:cubicBezTo>
                  <a:close/>
                  <a:moveTo>
                    <a:pt x="14591" y="864"/>
                  </a:moveTo>
                  <a:cubicBezTo>
                    <a:pt x="14741" y="864"/>
                    <a:pt x="14860" y="923"/>
                    <a:pt x="14947" y="1042"/>
                  </a:cubicBezTo>
                  <a:cubicBezTo>
                    <a:pt x="15035" y="1160"/>
                    <a:pt x="15079" y="1321"/>
                    <a:pt x="15079" y="1524"/>
                  </a:cubicBezTo>
                  <a:cubicBezTo>
                    <a:pt x="15079" y="1727"/>
                    <a:pt x="15035" y="1888"/>
                    <a:pt x="14947" y="2006"/>
                  </a:cubicBezTo>
                  <a:cubicBezTo>
                    <a:pt x="14860" y="2125"/>
                    <a:pt x="14741" y="2184"/>
                    <a:pt x="14591" y="2184"/>
                  </a:cubicBezTo>
                  <a:cubicBezTo>
                    <a:pt x="14440" y="2184"/>
                    <a:pt x="14320" y="2125"/>
                    <a:pt x="14233" y="2007"/>
                  </a:cubicBezTo>
                  <a:cubicBezTo>
                    <a:pt x="14146" y="1889"/>
                    <a:pt x="14103" y="1728"/>
                    <a:pt x="14103" y="1524"/>
                  </a:cubicBezTo>
                  <a:cubicBezTo>
                    <a:pt x="14103" y="1319"/>
                    <a:pt x="14146" y="1158"/>
                    <a:pt x="14234" y="1040"/>
                  </a:cubicBezTo>
                  <a:cubicBezTo>
                    <a:pt x="14321" y="922"/>
                    <a:pt x="14441" y="864"/>
                    <a:pt x="14591" y="864"/>
                  </a:cubicBezTo>
                  <a:close/>
                  <a:moveTo>
                    <a:pt x="9438" y="1517"/>
                  </a:moveTo>
                  <a:lnTo>
                    <a:pt x="9438" y="1580"/>
                  </a:lnTo>
                  <a:cubicBezTo>
                    <a:pt x="9438" y="1763"/>
                    <a:pt x="9390" y="1910"/>
                    <a:pt x="9296" y="2021"/>
                  </a:cubicBezTo>
                  <a:cubicBezTo>
                    <a:pt x="9202" y="2131"/>
                    <a:pt x="9077" y="2187"/>
                    <a:pt x="8921" y="2187"/>
                  </a:cubicBezTo>
                  <a:cubicBezTo>
                    <a:pt x="8808" y="2187"/>
                    <a:pt x="8719" y="2157"/>
                    <a:pt x="8653" y="2099"/>
                  </a:cubicBezTo>
                  <a:cubicBezTo>
                    <a:pt x="8587" y="2040"/>
                    <a:pt x="8555" y="1961"/>
                    <a:pt x="8555" y="1861"/>
                  </a:cubicBezTo>
                  <a:cubicBezTo>
                    <a:pt x="8555" y="1736"/>
                    <a:pt x="8598" y="1647"/>
                    <a:pt x="8686" y="1595"/>
                  </a:cubicBezTo>
                  <a:cubicBezTo>
                    <a:pt x="8773" y="1543"/>
                    <a:pt x="8931" y="1517"/>
                    <a:pt x="9158" y="1517"/>
                  </a:cubicBezTo>
                  <a:close/>
                  <a:moveTo>
                    <a:pt x="882" y="132"/>
                  </a:moveTo>
                  <a:lnTo>
                    <a:pt x="727" y="766"/>
                  </a:lnTo>
                  <a:lnTo>
                    <a:pt x="175" y="766"/>
                  </a:lnTo>
                  <a:lnTo>
                    <a:pt x="175" y="1001"/>
                  </a:lnTo>
                  <a:lnTo>
                    <a:pt x="667" y="1001"/>
                  </a:lnTo>
                  <a:lnTo>
                    <a:pt x="539" y="1511"/>
                  </a:lnTo>
                  <a:lnTo>
                    <a:pt x="1" y="1511"/>
                  </a:lnTo>
                  <a:lnTo>
                    <a:pt x="1" y="1745"/>
                  </a:lnTo>
                  <a:lnTo>
                    <a:pt x="482" y="1745"/>
                  </a:lnTo>
                  <a:lnTo>
                    <a:pt x="323" y="2378"/>
                  </a:lnTo>
                  <a:lnTo>
                    <a:pt x="569" y="2378"/>
                  </a:lnTo>
                  <a:lnTo>
                    <a:pt x="727" y="1745"/>
                  </a:lnTo>
                  <a:lnTo>
                    <a:pt x="1174" y="1745"/>
                  </a:lnTo>
                  <a:lnTo>
                    <a:pt x="1017" y="2378"/>
                  </a:lnTo>
                  <a:lnTo>
                    <a:pt x="1261" y="2378"/>
                  </a:lnTo>
                  <a:lnTo>
                    <a:pt x="1420" y="1745"/>
                  </a:lnTo>
                  <a:lnTo>
                    <a:pt x="1966" y="1745"/>
                  </a:lnTo>
                  <a:lnTo>
                    <a:pt x="1966" y="1511"/>
                  </a:lnTo>
                  <a:lnTo>
                    <a:pt x="1480" y="1511"/>
                  </a:lnTo>
                  <a:lnTo>
                    <a:pt x="1605" y="1001"/>
                  </a:lnTo>
                  <a:lnTo>
                    <a:pt x="2141" y="1001"/>
                  </a:lnTo>
                  <a:lnTo>
                    <a:pt x="2141" y="766"/>
                  </a:lnTo>
                  <a:lnTo>
                    <a:pt x="1665" y="766"/>
                  </a:lnTo>
                  <a:lnTo>
                    <a:pt x="1822" y="132"/>
                  </a:lnTo>
                  <a:lnTo>
                    <a:pt x="1578" y="132"/>
                  </a:lnTo>
                  <a:lnTo>
                    <a:pt x="1417" y="766"/>
                  </a:lnTo>
                  <a:lnTo>
                    <a:pt x="971" y="766"/>
                  </a:lnTo>
                  <a:lnTo>
                    <a:pt x="1130" y="132"/>
                  </a:lnTo>
                  <a:close/>
                  <a:moveTo>
                    <a:pt x="2675" y="666"/>
                  </a:moveTo>
                  <a:lnTo>
                    <a:pt x="2675" y="2378"/>
                  </a:lnTo>
                  <a:lnTo>
                    <a:pt x="2956" y="2378"/>
                  </a:lnTo>
                  <a:lnTo>
                    <a:pt x="2956" y="666"/>
                  </a:lnTo>
                  <a:close/>
                  <a:moveTo>
                    <a:pt x="4368" y="625"/>
                  </a:moveTo>
                  <a:cubicBezTo>
                    <a:pt x="4249" y="625"/>
                    <a:pt x="4144" y="651"/>
                    <a:pt x="4053" y="702"/>
                  </a:cubicBezTo>
                  <a:cubicBezTo>
                    <a:pt x="3962" y="753"/>
                    <a:pt x="3883" y="829"/>
                    <a:pt x="3815" y="932"/>
                  </a:cubicBezTo>
                  <a:lnTo>
                    <a:pt x="3815" y="666"/>
                  </a:lnTo>
                  <a:lnTo>
                    <a:pt x="3533" y="666"/>
                  </a:lnTo>
                  <a:lnTo>
                    <a:pt x="3533" y="2378"/>
                  </a:lnTo>
                  <a:lnTo>
                    <a:pt x="3815" y="2378"/>
                  </a:lnTo>
                  <a:lnTo>
                    <a:pt x="3815" y="1411"/>
                  </a:lnTo>
                  <a:cubicBezTo>
                    <a:pt x="3815" y="1243"/>
                    <a:pt x="3859" y="1112"/>
                    <a:pt x="3947" y="1015"/>
                  </a:cubicBezTo>
                  <a:cubicBezTo>
                    <a:pt x="4034" y="918"/>
                    <a:pt x="4154" y="870"/>
                    <a:pt x="4306" y="870"/>
                  </a:cubicBezTo>
                  <a:cubicBezTo>
                    <a:pt x="4432" y="870"/>
                    <a:pt x="4527" y="910"/>
                    <a:pt x="4590" y="990"/>
                  </a:cubicBezTo>
                  <a:cubicBezTo>
                    <a:pt x="4653" y="1071"/>
                    <a:pt x="4685" y="1192"/>
                    <a:pt x="4685" y="1354"/>
                  </a:cubicBezTo>
                  <a:lnTo>
                    <a:pt x="4685" y="2378"/>
                  </a:lnTo>
                  <a:lnTo>
                    <a:pt x="4966" y="2378"/>
                  </a:lnTo>
                  <a:lnTo>
                    <a:pt x="4966" y="1345"/>
                  </a:lnTo>
                  <a:cubicBezTo>
                    <a:pt x="4966" y="1109"/>
                    <a:pt x="4915" y="930"/>
                    <a:pt x="4814" y="808"/>
                  </a:cubicBezTo>
                  <a:cubicBezTo>
                    <a:pt x="4714" y="686"/>
                    <a:pt x="4565" y="625"/>
                    <a:pt x="4368" y="625"/>
                  </a:cubicBezTo>
                  <a:close/>
                  <a:moveTo>
                    <a:pt x="7150" y="181"/>
                  </a:moveTo>
                  <a:lnTo>
                    <a:pt x="7150" y="666"/>
                  </a:lnTo>
                  <a:lnTo>
                    <a:pt x="6944" y="666"/>
                  </a:lnTo>
                  <a:lnTo>
                    <a:pt x="6944" y="885"/>
                  </a:lnTo>
                  <a:lnTo>
                    <a:pt x="7150" y="885"/>
                  </a:lnTo>
                  <a:lnTo>
                    <a:pt x="7150" y="1814"/>
                  </a:lnTo>
                  <a:cubicBezTo>
                    <a:pt x="7150" y="2028"/>
                    <a:pt x="7191" y="2175"/>
                    <a:pt x="7274" y="2256"/>
                  </a:cubicBezTo>
                  <a:cubicBezTo>
                    <a:pt x="7356" y="2337"/>
                    <a:pt x="7506" y="2378"/>
                    <a:pt x="7723" y="2378"/>
                  </a:cubicBezTo>
                  <a:lnTo>
                    <a:pt x="8011" y="2378"/>
                  </a:lnTo>
                  <a:lnTo>
                    <a:pt x="8011" y="2142"/>
                  </a:lnTo>
                  <a:lnTo>
                    <a:pt x="7723" y="2142"/>
                  </a:lnTo>
                  <a:cubicBezTo>
                    <a:pt x="7606" y="2142"/>
                    <a:pt x="7528" y="2122"/>
                    <a:pt x="7490" y="2083"/>
                  </a:cubicBezTo>
                  <a:cubicBezTo>
                    <a:pt x="7451" y="2043"/>
                    <a:pt x="7432" y="1953"/>
                    <a:pt x="7432" y="1814"/>
                  </a:cubicBezTo>
                  <a:lnTo>
                    <a:pt x="7432" y="885"/>
                  </a:lnTo>
                  <a:lnTo>
                    <a:pt x="8011" y="885"/>
                  </a:lnTo>
                  <a:lnTo>
                    <a:pt x="8011" y="666"/>
                  </a:lnTo>
                  <a:lnTo>
                    <a:pt x="7432" y="666"/>
                  </a:lnTo>
                  <a:lnTo>
                    <a:pt x="7432" y="181"/>
                  </a:lnTo>
                  <a:close/>
                  <a:moveTo>
                    <a:pt x="15841" y="0"/>
                  </a:moveTo>
                  <a:lnTo>
                    <a:pt x="15841" y="2378"/>
                  </a:lnTo>
                  <a:lnTo>
                    <a:pt x="16122" y="2378"/>
                  </a:lnTo>
                  <a:lnTo>
                    <a:pt x="16122" y="0"/>
                  </a:lnTo>
                  <a:close/>
                  <a:moveTo>
                    <a:pt x="18531" y="132"/>
                  </a:moveTo>
                  <a:lnTo>
                    <a:pt x="18376" y="766"/>
                  </a:lnTo>
                  <a:lnTo>
                    <a:pt x="17824" y="766"/>
                  </a:lnTo>
                  <a:lnTo>
                    <a:pt x="17824" y="1001"/>
                  </a:lnTo>
                  <a:lnTo>
                    <a:pt x="18316" y="1001"/>
                  </a:lnTo>
                  <a:lnTo>
                    <a:pt x="18188" y="1511"/>
                  </a:lnTo>
                  <a:lnTo>
                    <a:pt x="17650" y="1511"/>
                  </a:lnTo>
                  <a:lnTo>
                    <a:pt x="17650" y="1745"/>
                  </a:lnTo>
                  <a:lnTo>
                    <a:pt x="18131" y="1745"/>
                  </a:lnTo>
                  <a:lnTo>
                    <a:pt x="17972" y="2378"/>
                  </a:lnTo>
                  <a:lnTo>
                    <a:pt x="18218" y="2378"/>
                  </a:lnTo>
                  <a:lnTo>
                    <a:pt x="18376" y="1745"/>
                  </a:lnTo>
                  <a:lnTo>
                    <a:pt x="18823" y="1745"/>
                  </a:lnTo>
                  <a:lnTo>
                    <a:pt x="18666" y="2378"/>
                  </a:lnTo>
                  <a:lnTo>
                    <a:pt x="18910" y="2378"/>
                  </a:lnTo>
                  <a:lnTo>
                    <a:pt x="19069" y="1745"/>
                  </a:lnTo>
                  <a:lnTo>
                    <a:pt x="19615" y="1745"/>
                  </a:lnTo>
                  <a:lnTo>
                    <a:pt x="19615" y="1511"/>
                  </a:lnTo>
                  <a:lnTo>
                    <a:pt x="19129" y="1511"/>
                  </a:lnTo>
                  <a:lnTo>
                    <a:pt x="19254" y="1001"/>
                  </a:lnTo>
                  <a:lnTo>
                    <a:pt x="19790" y="1001"/>
                  </a:lnTo>
                  <a:lnTo>
                    <a:pt x="19790" y="766"/>
                  </a:lnTo>
                  <a:lnTo>
                    <a:pt x="19314" y="766"/>
                  </a:lnTo>
                  <a:lnTo>
                    <a:pt x="19471" y="132"/>
                  </a:lnTo>
                  <a:lnTo>
                    <a:pt x="19227" y="132"/>
                  </a:lnTo>
                  <a:lnTo>
                    <a:pt x="19066" y="766"/>
                  </a:lnTo>
                  <a:lnTo>
                    <a:pt x="18620" y="766"/>
                  </a:lnTo>
                  <a:lnTo>
                    <a:pt x="18779" y="132"/>
                  </a:lnTo>
                  <a:close/>
                  <a:moveTo>
                    <a:pt x="24760" y="625"/>
                  </a:moveTo>
                  <a:cubicBezTo>
                    <a:pt x="24641" y="625"/>
                    <a:pt x="24536" y="651"/>
                    <a:pt x="24445" y="702"/>
                  </a:cubicBezTo>
                  <a:cubicBezTo>
                    <a:pt x="24354" y="753"/>
                    <a:pt x="24275" y="829"/>
                    <a:pt x="24207" y="932"/>
                  </a:cubicBezTo>
                  <a:lnTo>
                    <a:pt x="24207" y="666"/>
                  </a:lnTo>
                  <a:lnTo>
                    <a:pt x="23925" y="666"/>
                  </a:lnTo>
                  <a:lnTo>
                    <a:pt x="23925" y="2378"/>
                  </a:lnTo>
                  <a:lnTo>
                    <a:pt x="24207" y="2378"/>
                  </a:lnTo>
                  <a:lnTo>
                    <a:pt x="24207" y="1411"/>
                  </a:lnTo>
                  <a:cubicBezTo>
                    <a:pt x="24207" y="1243"/>
                    <a:pt x="24251" y="1112"/>
                    <a:pt x="24339" y="1015"/>
                  </a:cubicBezTo>
                  <a:cubicBezTo>
                    <a:pt x="24426" y="918"/>
                    <a:pt x="24546" y="870"/>
                    <a:pt x="24698" y="870"/>
                  </a:cubicBezTo>
                  <a:cubicBezTo>
                    <a:pt x="24824" y="870"/>
                    <a:pt x="24919" y="910"/>
                    <a:pt x="24982" y="990"/>
                  </a:cubicBezTo>
                  <a:cubicBezTo>
                    <a:pt x="25045" y="1071"/>
                    <a:pt x="25077" y="1192"/>
                    <a:pt x="25077" y="1354"/>
                  </a:cubicBezTo>
                  <a:lnTo>
                    <a:pt x="25077" y="2378"/>
                  </a:lnTo>
                  <a:lnTo>
                    <a:pt x="25358" y="2378"/>
                  </a:lnTo>
                  <a:lnTo>
                    <a:pt x="25358" y="1345"/>
                  </a:lnTo>
                  <a:cubicBezTo>
                    <a:pt x="25358" y="1109"/>
                    <a:pt x="25307" y="930"/>
                    <a:pt x="25206" y="808"/>
                  </a:cubicBezTo>
                  <a:cubicBezTo>
                    <a:pt x="25106" y="686"/>
                    <a:pt x="24957" y="625"/>
                    <a:pt x="24760" y="625"/>
                  </a:cubicBezTo>
                  <a:close/>
                  <a:moveTo>
                    <a:pt x="26742" y="625"/>
                  </a:moveTo>
                  <a:cubicBezTo>
                    <a:pt x="26623" y="625"/>
                    <a:pt x="26518" y="651"/>
                    <a:pt x="26427" y="702"/>
                  </a:cubicBezTo>
                  <a:cubicBezTo>
                    <a:pt x="26336" y="753"/>
                    <a:pt x="26257" y="829"/>
                    <a:pt x="26189" y="932"/>
                  </a:cubicBezTo>
                  <a:lnTo>
                    <a:pt x="26189" y="666"/>
                  </a:lnTo>
                  <a:lnTo>
                    <a:pt x="25907" y="666"/>
                  </a:lnTo>
                  <a:lnTo>
                    <a:pt x="25907" y="2378"/>
                  </a:lnTo>
                  <a:lnTo>
                    <a:pt x="26189" y="2378"/>
                  </a:lnTo>
                  <a:lnTo>
                    <a:pt x="26189" y="1411"/>
                  </a:lnTo>
                  <a:cubicBezTo>
                    <a:pt x="26189" y="1243"/>
                    <a:pt x="26233" y="1112"/>
                    <a:pt x="26321" y="1015"/>
                  </a:cubicBezTo>
                  <a:cubicBezTo>
                    <a:pt x="26408" y="918"/>
                    <a:pt x="26528" y="870"/>
                    <a:pt x="26680" y="870"/>
                  </a:cubicBezTo>
                  <a:cubicBezTo>
                    <a:pt x="26806" y="870"/>
                    <a:pt x="26901" y="910"/>
                    <a:pt x="26964" y="990"/>
                  </a:cubicBezTo>
                  <a:cubicBezTo>
                    <a:pt x="27027" y="1071"/>
                    <a:pt x="27059" y="1192"/>
                    <a:pt x="27059" y="1354"/>
                  </a:cubicBezTo>
                  <a:lnTo>
                    <a:pt x="27059" y="2378"/>
                  </a:lnTo>
                  <a:lnTo>
                    <a:pt x="27340" y="2378"/>
                  </a:lnTo>
                  <a:lnTo>
                    <a:pt x="27340" y="1345"/>
                  </a:lnTo>
                  <a:cubicBezTo>
                    <a:pt x="27340" y="1109"/>
                    <a:pt x="27289" y="930"/>
                    <a:pt x="27188" y="808"/>
                  </a:cubicBezTo>
                  <a:cubicBezTo>
                    <a:pt x="27088" y="686"/>
                    <a:pt x="26939" y="625"/>
                    <a:pt x="26742" y="625"/>
                  </a:cubicBezTo>
                  <a:close/>
                  <a:moveTo>
                    <a:pt x="31572" y="132"/>
                  </a:moveTo>
                  <a:lnTo>
                    <a:pt x="31417" y="766"/>
                  </a:lnTo>
                  <a:lnTo>
                    <a:pt x="30865" y="766"/>
                  </a:lnTo>
                  <a:lnTo>
                    <a:pt x="30865" y="1001"/>
                  </a:lnTo>
                  <a:lnTo>
                    <a:pt x="31357" y="1001"/>
                  </a:lnTo>
                  <a:lnTo>
                    <a:pt x="31229" y="1511"/>
                  </a:lnTo>
                  <a:lnTo>
                    <a:pt x="30691" y="1511"/>
                  </a:lnTo>
                  <a:lnTo>
                    <a:pt x="30691" y="1745"/>
                  </a:lnTo>
                  <a:lnTo>
                    <a:pt x="31172" y="1745"/>
                  </a:lnTo>
                  <a:lnTo>
                    <a:pt x="31013" y="2378"/>
                  </a:lnTo>
                  <a:lnTo>
                    <a:pt x="31259" y="2378"/>
                  </a:lnTo>
                  <a:lnTo>
                    <a:pt x="31417" y="1745"/>
                  </a:lnTo>
                  <a:lnTo>
                    <a:pt x="31864" y="1745"/>
                  </a:lnTo>
                  <a:lnTo>
                    <a:pt x="31707" y="2378"/>
                  </a:lnTo>
                  <a:lnTo>
                    <a:pt x="31951" y="2378"/>
                  </a:lnTo>
                  <a:lnTo>
                    <a:pt x="32110" y="1745"/>
                  </a:lnTo>
                  <a:lnTo>
                    <a:pt x="32656" y="1745"/>
                  </a:lnTo>
                  <a:lnTo>
                    <a:pt x="32656" y="1511"/>
                  </a:lnTo>
                  <a:lnTo>
                    <a:pt x="32170" y="1511"/>
                  </a:lnTo>
                  <a:lnTo>
                    <a:pt x="32295" y="1001"/>
                  </a:lnTo>
                  <a:lnTo>
                    <a:pt x="32831" y="1001"/>
                  </a:lnTo>
                  <a:lnTo>
                    <a:pt x="32831" y="766"/>
                  </a:lnTo>
                  <a:lnTo>
                    <a:pt x="32355" y="766"/>
                  </a:lnTo>
                  <a:lnTo>
                    <a:pt x="32512" y="132"/>
                  </a:lnTo>
                  <a:lnTo>
                    <a:pt x="32268" y="132"/>
                  </a:lnTo>
                  <a:lnTo>
                    <a:pt x="32107" y="766"/>
                  </a:lnTo>
                  <a:lnTo>
                    <a:pt x="31661" y="766"/>
                  </a:lnTo>
                  <a:lnTo>
                    <a:pt x="31820" y="132"/>
                  </a:lnTo>
                  <a:close/>
                  <a:moveTo>
                    <a:pt x="6069" y="625"/>
                  </a:moveTo>
                  <a:cubicBezTo>
                    <a:pt x="5859" y="625"/>
                    <a:pt x="5697" y="669"/>
                    <a:pt x="5583" y="757"/>
                  </a:cubicBezTo>
                  <a:cubicBezTo>
                    <a:pt x="5469" y="844"/>
                    <a:pt x="5412" y="968"/>
                    <a:pt x="5412" y="1129"/>
                  </a:cubicBezTo>
                  <a:cubicBezTo>
                    <a:pt x="5412" y="1262"/>
                    <a:pt x="5451" y="1366"/>
                    <a:pt x="5528" y="1442"/>
                  </a:cubicBezTo>
                  <a:cubicBezTo>
                    <a:pt x="5606" y="1518"/>
                    <a:pt x="5732" y="1574"/>
                    <a:pt x="5906" y="1611"/>
                  </a:cubicBezTo>
                  <a:lnTo>
                    <a:pt x="6004" y="1634"/>
                  </a:lnTo>
                  <a:cubicBezTo>
                    <a:pt x="6178" y="1671"/>
                    <a:pt x="6291" y="1710"/>
                    <a:pt x="6342" y="1751"/>
                  </a:cubicBezTo>
                  <a:cubicBezTo>
                    <a:pt x="6393" y="1792"/>
                    <a:pt x="6419" y="1851"/>
                    <a:pt x="6419" y="1927"/>
                  </a:cubicBezTo>
                  <a:cubicBezTo>
                    <a:pt x="6419" y="2009"/>
                    <a:pt x="6383" y="2073"/>
                    <a:pt x="6312" y="2119"/>
                  </a:cubicBezTo>
                  <a:cubicBezTo>
                    <a:pt x="6241" y="2164"/>
                    <a:pt x="6139" y="2187"/>
                    <a:pt x="6007" y="2187"/>
                  </a:cubicBezTo>
                  <a:cubicBezTo>
                    <a:pt x="5908" y="2187"/>
                    <a:pt x="5808" y="2173"/>
                    <a:pt x="5707" y="2146"/>
                  </a:cubicBezTo>
                  <a:cubicBezTo>
                    <a:pt x="5606" y="2119"/>
                    <a:pt x="5504" y="2079"/>
                    <a:pt x="5400" y="2025"/>
                  </a:cubicBezTo>
                  <a:lnTo>
                    <a:pt x="5400" y="2315"/>
                  </a:lnTo>
                  <a:cubicBezTo>
                    <a:pt x="5510" y="2351"/>
                    <a:pt x="5615" y="2377"/>
                    <a:pt x="5714" y="2395"/>
                  </a:cubicBezTo>
                  <a:cubicBezTo>
                    <a:pt x="5813" y="2413"/>
                    <a:pt x="5909" y="2422"/>
                    <a:pt x="6000" y="2422"/>
                  </a:cubicBezTo>
                  <a:cubicBezTo>
                    <a:pt x="6220" y="2422"/>
                    <a:pt x="6393" y="2376"/>
                    <a:pt x="6519" y="2283"/>
                  </a:cubicBezTo>
                  <a:cubicBezTo>
                    <a:pt x="6645" y="2190"/>
                    <a:pt x="6708" y="2064"/>
                    <a:pt x="6708" y="1906"/>
                  </a:cubicBezTo>
                  <a:cubicBezTo>
                    <a:pt x="6708" y="1766"/>
                    <a:pt x="6666" y="1657"/>
                    <a:pt x="6582" y="1579"/>
                  </a:cubicBezTo>
                  <a:cubicBezTo>
                    <a:pt x="6498" y="1501"/>
                    <a:pt x="6356" y="1441"/>
                    <a:pt x="6156" y="1398"/>
                  </a:cubicBezTo>
                  <a:lnTo>
                    <a:pt x="6060" y="1377"/>
                  </a:lnTo>
                  <a:cubicBezTo>
                    <a:pt x="5909" y="1343"/>
                    <a:pt x="5809" y="1308"/>
                    <a:pt x="5759" y="1271"/>
                  </a:cubicBezTo>
                  <a:cubicBezTo>
                    <a:pt x="5709" y="1234"/>
                    <a:pt x="5684" y="1182"/>
                    <a:pt x="5684" y="1117"/>
                  </a:cubicBezTo>
                  <a:cubicBezTo>
                    <a:pt x="5684" y="1032"/>
                    <a:pt x="5719" y="967"/>
                    <a:pt x="5789" y="925"/>
                  </a:cubicBezTo>
                  <a:cubicBezTo>
                    <a:pt x="5859" y="882"/>
                    <a:pt x="5963" y="861"/>
                    <a:pt x="6103" y="861"/>
                  </a:cubicBezTo>
                  <a:cubicBezTo>
                    <a:pt x="6195" y="861"/>
                    <a:pt x="6283" y="871"/>
                    <a:pt x="6369" y="891"/>
                  </a:cubicBezTo>
                  <a:cubicBezTo>
                    <a:pt x="6454" y="911"/>
                    <a:pt x="6537" y="942"/>
                    <a:pt x="6616" y="983"/>
                  </a:cubicBezTo>
                  <a:lnTo>
                    <a:pt x="6616" y="717"/>
                  </a:lnTo>
                  <a:cubicBezTo>
                    <a:pt x="6539" y="686"/>
                    <a:pt x="6454" y="663"/>
                    <a:pt x="6363" y="648"/>
                  </a:cubicBezTo>
                  <a:cubicBezTo>
                    <a:pt x="6271" y="633"/>
                    <a:pt x="6173" y="625"/>
                    <a:pt x="6069" y="625"/>
                  </a:cubicBezTo>
                  <a:close/>
                  <a:moveTo>
                    <a:pt x="8981" y="625"/>
                  </a:moveTo>
                  <a:cubicBezTo>
                    <a:pt x="8889" y="625"/>
                    <a:pt x="8795" y="635"/>
                    <a:pt x="8698" y="655"/>
                  </a:cubicBezTo>
                  <a:cubicBezTo>
                    <a:pt x="8601" y="675"/>
                    <a:pt x="8502" y="705"/>
                    <a:pt x="8399" y="744"/>
                  </a:cubicBezTo>
                  <a:lnTo>
                    <a:pt x="8399" y="1004"/>
                  </a:lnTo>
                  <a:cubicBezTo>
                    <a:pt x="8484" y="957"/>
                    <a:pt x="8573" y="922"/>
                    <a:pt x="8666" y="899"/>
                  </a:cubicBezTo>
                  <a:cubicBezTo>
                    <a:pt x="8759" y="875"/>
                    <a:pt x="8854" y="864"/>
                    <a:pt x="8952" y="864"/>
                  </a:cubicBezTo>
                  <a:cubicBezTo>
                    <a:pt x="9106" y="864"/>
                    <a:pt x="9225" y="899"/>
                    <a:pt x="9310" y="970"/>
                  </a:cubicBezTo>
                  <a:cubicBezTo>
                    <a:pt x="9395" y="1041"/>
                    <a:pt x="9438" y="1141"/>
                    <a:pt x="9438" y="1270"/>
                  </a:cubicBezTo>
                  <a:lnTo>
                    <a:pt x="9438" y="1297"/>
                  </a:lnTo>
                  <a:lnTo>
                    <a:pt x="9043" y="1297"/>
                  </a:lnTo>
                  <a:cubicBezTo>
                    <a:pt x="8788" y="1297"/>
                    <a:pt x="8596" y="1346"/>
                    <a:pt x="8467" y="1444"/>
                  </a:cubicBezTo>
                  <a:cubicBezTo>
                    <a:pt x="8338" y="1542"/>
                    <a:pt x="8273" y="1687"/>
                    <a:pt x="8273" y="1880"/>
                  </a:cubicBezTo>
                  <a:cubicBezTo>
                    <a:pt x="8273" y="2045"/>
                    <a:pt x="8325" y="2176"/>
                    <a:pt x="8428" y="2275"/>
                  </a:cubicBezTo>
                  <a:cubicBezTo>
                    <a:pt x="8532" y="2373"/>
                    <a:pt x="8671" y="2422"/>
                    <a:pt x="8846" y="2422"/>
                  </a:cubicBezTo>
                  <a:cubicBezTo>
                    <a:pt x="8985" y="2422"/>
                    <a:pt x="9102" y="2397"/>
                    <a:pt x="9198" y="2348"/>
                  </a:cubicBezTo>
                  <a:cubicBezTo>
                    <a:pt x="9293" y="2298"/>
                    <a:pt x="9373" y="2222"/>
                    <a:pt x="9438" y="2118"/>
                  </a:cubicBezTo>
                  <a:lnTo>
                    <a:pt x="9438" y="2378"/>
                  </a:lnTo>
                  <a:lnTo>
                    <a:pt x="9719" y="2378"/>
                  </a:lnTo>
                  <a:lnTo>
                    <a:pt x="9719" y="1401"/>
                  </a:lnTo>
                  <a:cubicBezTo>
                    <a:pt x="9719" y="1141"/>
                    <a:pt x="9658" y="946"/>
                    <a:pt x="9535" y="818"/>
                  </a:cubicBezTo>
                  <a:cubicBezTo>
                    <a:pt x="9413" y="689"/>
                    <a:pt x="9228" y="625"/>
                    <a:pt x="8981" y="625"/>
                  </a:cubicBezTo>
                  <a:close/>
                  <a:moveTo>
                    <a:pt x="11034" y="625"/>
                  </a:moveTo>
                  <a:cubicBezTo>
                    <a:pt x="10767" y="625"/>
                    <a:pt x="10557" y="705"/>
                    <a:pt x="10404" y="865"/>
                  </a:cubicBezTo>
                  <a:cubicBezTo>
                    <a:pt x="10251" y="1025"/>
                    <a:pt x="10174" y="1245"/>
                    <a:pt x="10174" y="1524"/>
                  </a:cubicBezTo>
                  <a:cubicBezTo>
                    <a:pt x="10174" y="1799"/>
                    <a:pt x="10250" y="2017"/>
                    <a:pt x="10402" y="2179"/>
                  </a:cubicBezTo>
                  <a:cubicBezTo>
                    <a:pt x="10554" y="2341"/>
                    <a:pt x="10758" y="2422"/>
                    <a:pt x="11016" y="2422"/>
                  </a:cubicBezTo>
                  <a:cubicBezTo>
                    <a:pt x="11111" y="2422"/>
                    <a:pt x="11200" y="2413"/>
                    <a:pt x="11284" y="2394"/>
                  </a:cubicBezTo>
                  <a:cubicBezTo>
                    <a:pt x="11368" y="2376"/>
                    <a:pt x="11449" y="2349"/>
                    <a:pt x="11528" y="2312"/>
                  </a:cubicBezTo>
                  <a:lnTo>
                    <a:pt x="11528" y="2052"/>
                  </a:lnTo>
                  <a:cubicBezTo>
                    <a:pt x="11448" y="2096"/>
                    <a:pt x="11369" y="2129"/>
                    <a:pt x="11289" y="2151"/>
                  </a:cubicBezTo>
                  <a:cubicBezTo>
                    <a:pt x="11209" y="2173"/>
                    <a:pt x="11128" y="2184"/>
                    <a:pt x="11046" y="2184"/>
                  </a:cubicBezTo>
                  <a:cubicBezTo>
                    <a:pt x="10864" y="2184"/>
                    <a:pt x="10723" y="2126"/>
                    <a:pt x="10622" y="2010"/>
                  </a:cubicBezTo>
                  <a:cubicBezTo>
                    <a:pt x="10521" y="1895"/>
                    <a:pt x="10471" y="1732"/>
                    <a:pt x="10471" y="1524"/>
                  </a:cubicBezTo>
                  <a:cubicBezTo>
                    <a:pt x="10471" y="1315"/>
                    <a:pt x="10521" y="1153"/>
                    <a:pt x="10622" y="1037"/>
                  </a:cubicBezTo>
                  <a:cubicBezTo>
                    <a:pt x="10723" y="921"/>
                    <a:pt x="10864" y="864"/>
                    <a:pt x="11046" y="864"/>
                  </a:cubicBezTo>
                  <a:cubicBezTo>
                    <a:pt x="11128" y="864"/>
                    <a:pt x="11209" y="875"/>
                    <a:pt x="11289" y="896"/>
                  </a:cubicBezTo>
                  <a:cubicBezTo>
                    <a:pt x="11369" y="918"/>
                    <a:pt x="11448" y="951"/>
                    <a:pt x="11528" y="995"/>
                  </a:cubicBezTo>
                  <a:lnTo>
                    <a:pt x="11528" y="732"/>
                  </a:lnTo>
                  <a:cubicBezTo>
                    <a:pt x="11450" y="697"/>
                    <a:pt x="11370" y="670"/>
                    <a:pt x="11288" y="652"/>
                  </a:cubicBezTo>
                  <a:cubicBezTo>
                    <a:pt x="11205" y="634"/>
                    <a:pt x="11121" y="625"/>
                    <a:pt x="11034" y="625"/>
                  </a:cubicBezTo>
                  <a:close/>
                  <a:moveTo>
                    <a:pt x="12678" y="625"/>
                  </a:moveTo>
                  <a:cubicBezTo>
                    <a:pt x="12433" y="625"/>
                    <a:pt x="12241" y="705"/>
                    <a:pt x="12102" y="864"/>
                  </a:cubicBezTo>
                  <a:cubicBezTo>
                    <a:pt x="11963" y="1022"/>
                    <a:pt x="11893" y="1242"/>
                    <a:pt x="11893" y="1524"/>
                  </a:cubicBezTo>
                  <a:cubicBezTo>
                    <a:pt x="11893" y="1804"/>
                    <a:pt x="11963" y="2023"/>
                    <a:pt x="12102" y="2183"/>
                  </a:cubicBezTo>
                  <a:cubicBezTo>
                    <a:pt x="12241" y="2342"/>
                    <a:pt x="12433" y="2422"/>
                    <a:pt x="12678" y="2422"/>
                  </a:cubicBezTo>
                  <a:cubicBezTo>
                    <a:pt x="12923" y="2422"/>
                    <a:pt x="13115" y="2342"/>
                    <a:pt x="13254" y="2183"/>
                  </a:cubicBezTo>
                  <a:cubicBezTo>
                    <a:pt x="13394" y="2023"/>
                    <a:pt x="13464" y="1804"/>
                    <a:pt x="13464" y="1524"/>
                  </a:cubicBezTo>
                  <a:cubicBezTo>
                    <a:pt x="13464" y="1242"/>
                    <a:pt x="13394" y="1022"/>
                    <a:pt x="13254" y="864"/>
                  </a:cubicBezTo>
                  <a:cubicBezTo>
                    <a:pt x="13115" y="705"/>
                    <a:pt x="12923" y="625"/>
                    <a:pt x="12678" y="625"/>
                  </a:cubicBezTo>
                  <a:close/>
                  <a:moveTo>
                    <a:pt x="14591" y="625"/>
                  </a:moveTo>
                  <a:cubicBezTo>
                    <a:pt x="14346" y="625"/>
                    <a:pt x="14154" y="705"/>
                    <a:pt x="14015" y="864"/>
                  </a:cubicBezTo>
                  <a:cubicBezTo>
                    <a:pt x="13876" y="1022"/>
                    <a:pt x="13806" y="1242"/>
                    <a:pt x="13806" y="1524"/>
                  </a:cubicBezTo>
                  <a:cubicBezTo>
                    <a:pt x="13806" y="1804"/>
                    <a:pt x="13876" y="2023"/>
                    <a:pt x="14015" y="2183"/>
                  </a:cubicBezTo>
                  <a:cubicBezTo>
                    <a:pt x="14154" y="2342"/>
                    <a:pt x="14346" y="2422"/>
                    <a:pt x="14591" y="2422"/>
                  </a:cubicBezTo>
                  <a:cubicBezTo>
                    <a:pt x="14836" y="2422"/>
                    <a:pt x="15028" y="2342"/>
                    <a:pt x="15167" y="2183"/>
                  </a:cubicBezTo>
                  <a:cubicBezTo>
                    <a:pt x="15307" y="2023"/>
                    <a:pt x="15377" y="1804"/>
                    <a:pt x="15377" y="1524"/>
                  </a:cubicBezTo>
                  <a:cubicBezTo>
                    <a:pt x="15377" y="1242"/>
                    <a:pt x="15307" y="1022"/>
                    <a:pt x="15167" y="864"/>
                  </a:cubicBezTo>
                  <a:cubicBezTo>
                    <a:pt x="15028" y="705"/>
                    <a:pt x="14836" y="625"/>
                    <a:pt x="14591" y="625"/>
                  </a:cubicBezTo>
                  <a:close/>
                  <a:moveTo>
                    <a:pt x="20868" y="625"/>
                  </a:moveTo>
                  <a:cubicBezTo>
                    <a:pt x="20658" y="625"/>
                    <a:pt x="20496" y="669"/>
                    <a:pt x="20382" y="757"/>
                  </a:cubicBezTo>
                  <a:cubicBezTo>
                    <a:pt x="20268" y="844"/>
                    <a:pt x="20211" y="968"/>
                    <a:pt x="20211" y="1129"/>
                  </a:cubicBezTo>
                  <a:cubicBezTo>
                    <a:pt x="20211" y="1262"/>
                    <a:pt x="20250" y="1366"/>
                    <a:pt x="20327" y="1442"/>
                  </a:cubicBezTo>
                  <a:cubicBezTo>
                    <a:pt x="20405" y="1518"/>
                    <a:pt x="20531" y="1574"/>
                    <a:pt x="20705" y="1611"/>
                  </a:cubicBezTo>
                  <a:lnTo>
                    <a:pt x="20803" y="1634"/>
                  </a:lnTo>
                  <a:cubicBezTo>
                    <a:pt x="20977" y="1671"/>
                    <a:pt x="21090" y="1710"/>
                    <a:pt x="21141" y="1751"/>
                  </a:cubicBezTo>
                  <a:cubicBezTo>
                    <a:pt x="21192" y="1792"/>
                    <a:pt x="21218" y="1851"/>
                    <a:pt x="21218" y="1927"/>
                  </a:cubicBezTo>
                  <a:cubicBezTo>
                    <a:pt x="21218" y="2009"/>
                    <a:pt x="21182" y="2073"/>
                    <a:pt x="21111" y="2119"/>
                  </a:cubicBezTo>
                  <a:cubicBezTo>
                    <a:pt x="21040" y="2164"/>
                    <a:pt x="20938" y="2187"/>
                    <a:pt x="20806" y="2187"/>
                  </a:cubicBezTo>
                  <a:cubicBezTo>
                    <a:pt x="20707" y="2187"/>
                    <a:pt x="20607" y="2173"/>
                    <a:pt x="20506" y="2146"/>
                  </a:cubicBezTo>
                  <a:cubicBezTo>
                    <a:pt x="20405" y="2119"/>
                    <a:pt x="20303" y="2079"/>
                    <a:pt x="20199" y="2025"/>
                  </a:cubicBezTo>
                  <a:lnTo>
                    <a:pt x="20199" y="2315"/>
                  </a:lnTo>
                  <a:cubicBezTo>
                    <a:pt x="20309" y="2351"/>
                    <a:pt x="20414" y="2377"/>
                    <a:pt x="20513" y="2395"/>
                  </a:cubicBezTo>
                  <a:cubicBezTo>
                    <a:pt x="20612" y="2413"/>
                    <a:pt x="20708" y="2422"/>
                    <a:pt x="20799" y="2422"/>
                  </a:cubicBezTo>
                  <a:cubicBezTo>
                    <a:pt x="21019" y="2422"/>
                    <a:pt x="21192" y="2376"/>
                    <a:pt x="21318" y="2283"/>
                  </a:cubicBezTo>
                  <a:cubicBezTo>
                    <a:pt x="21444" y="2190"/>
                    <a:pt x="21507" y="2064"/>
                    <a:pt x="21507" y="1906"/>
                  </a:cubicBezTo>
                  <a:cubicBezTo>
                    <a:pt x="21507" y="1766"/>
                    <a:pt x="21465" y="1657"/>
                    <a:pt x="21381" y="1579"/>
                  </a:cubicBezTo>
                  <a:cubicBezTo>
                    <a:pt x="21297" y="1501"/>
                    <a:pt x="21155" y="1441"/>
                    <a:pt x="20955" y="1398"/>
                  </a:cubicBezTo>
                  <a:lnTo>
                    <a:pt x="20859" y="1377"/>
                  </a:lnTo>
                  <a:cubicBezTo>
                    <a:pt x="20708" y="1343"/>
                    <a:pt x="20608" y="1308"/>
                    <a:pt x="20558" y="1271"/>
                  </a:cubicBezTo>
                  <a:cubicBezTo>
                    <a:pt x="20508" y="1234"/>
                    <a:pt x="20483" y="1182"/>
                    <a:pt x="20483" y="1117"/>
                  </a:cubicBezTo>
                  <a:cubicBezTo>
                    <a:pt x="20483" y="1032"/>
                    <a:pt x="20518" y="967"/>
                    <a:pt x="20588" y="925"/>
                  </a:cubicBezTo>
                  <a:cubicBezTo>
                    <a:pt x="20658" y="882"/>
                    <a:pt x="20762" y="861"/>
                    <a:pt x="20902" y="861"/>
                  </a:cubicBezTo>
                  <a:cubicBezTo>
                    <a:pt x="20994" y="861"/>
                    <a:pt x="21082" y="871"/>
                    <a:pt x="21168" y="891"/>
                  </a:cubicBezTo>
                  <a:cubicBezTo>
                    <a:pt x="21253" y="911"/>
                    <a:pt x="21336" y="942"/>
                    <a:pt x="21415" y="983"/>
                  </a:cubicBezTo>
                  <a:lnTo>
                    <a:pt x="21415" y="717"/>
                  </a:lnTo>
                  <a:cubicBezTo>
                    <a:pt x="21338" y="686"/>
                    <a:pt x="21253" y="663"/>
                    <a:pt x="21162" y="648"/>
                  </a:cubicBezTo>
                  <a:cubicBezTo>
                    <a:pt x="21070" y="633"/>
                    <a:pt x="20972" y="625"/>
                    <a:pt x="20868" y="625"/>
                  </a:cubicBezTo>
                  <a:close/>
                  <a:moveTo>
                    <a:pt x="21924" y="666"/>
                  </a:moveTo>
                  <a:lnTo>
                    <a:pt x="21924" y="1702"/>
                  </a:lnTo>
                  <a:cubicBezTo>
                    <a:pt x="21924" y="1938"/>
                    <a:pt x="21975" y="2116"/>
                    <a:pt x="22077" y="2239"/>
                  </a:cubicBezTo>
                  <a:cubicBezTo>
                    <a:pt x="22179" y="2361"/>
                    <a:pt x="22328" y="2422"/>
                    <a:pt x="22525" y="2422"/>
                  </a:cubicBezTo>
                  <a:cubicBezTo>
                    <a:pt x="22644" y="2422"/>
                    <a:pt x="22749" y="2397"/>
                    <a:pt x="22839" y="2346"/>
                  </a:cubicBezTo>
                  <a:cubicBezTo>
                    <a:pt x="22929" y="2296"/>
                    <a:pt x="23008" y="2219"/>
                    <a:pt x="23076" y="2115"/>
                  </a:cubicBezTo>
                  <a:lnTo>
                    <a:pt x="23076" y="2378"/>
                  </a:lnTo>
                  <a:lnTo>
                    <a:pt x="23357" y="2378"/>
                  </a:lnTo>
                  <a:lnTo>
                    <a:pt x="23357" y="666"/>
                  </a:lnTo>
                  <a:lnTo>
                    <a:pt x="23076" y="666"/>
                  </a:lnTo>
                  <a:lnTo>
                    <a:pt x="23076" y="1637"/>
                  </a:lnTo>
                  <a:cubicBezTo>
                    <a:pt x="23076" y="1804"/>
                    <a:pt x="23032" y="1936"/>
                    <a:pt x="22944" y="2032"/>
                  </a:cubicBezTo>
                  <a:cubicBezTo>
                    <a:pt x="22856" y="2129"/>
                    <a:pt x="22736" y="2177"/>
                    <a:pt x="22584" y="2177"/>
                  </a:cubicBezTo>
                  <a:cubicBezTo>
                    <a:pt x="22458" y="2177"/>
                    <a:pt x="22363" y="2137"/>
                    <a:pt x="22300" y="2056"/>
                  </a:cubicBezTo>
                  <a:cubicBezTo>
                    <a:pt x="22237" y="1975"/>
                    <a:pt x="22205" y="1854"/>
                    <a:pt x="22205" y="1692"/>
                  </a:cubicBezTo>
                  <a:lnTo>
                    <a:pt x="22205" y="666"/>
                  </a:lnTo>
                  <a:close/>
                  <a:moveTo>
                    <a:pt x="27698" y="666"/>
                  </a:moveTo>
                  <a:lnTo>
                    <a:pt x="28390" y="2350"/>
                  </a:lnTo>
                  <a:lnTo>
                    <a:pt x="28339" y="2478"/>
                  </a:lnTo>
                  <a:cubicBezTo>
                    <a:pt x="28287" y="2615"/>
                    <a:pt x="28240" y="2702"/>
                    <a:pt x="28197" y="2738"/>
                  </a:cubicBezTo>
                  <a:cubicBezTo>
                    <a:pt x="28154" y="2775"/>
                    <a:pt x="28094" y="2793"/>
                    <a:pt x="28017" y="2793"/>
                  </a:cubicBezTo>
                  <a:lnTo>
                    <a:pt x="27852" y="2793"/>
                  </a:lnTo>
                  <a:lnTo>
                    <a:pt x="27852" y="3028"/>
                  </a:lnTo>
                  <a:lnTo>
                    <a:pt x="28077" y="3028"/>
                  </a:lnTo>
                  <a:cubicBezTo>
                    <a:pt x="28203" y="3028"/>
                    <a:pt x="28304" y="2997"/>
                    <a:pt x="28379" y="2935"/>
                  </a:cubicBezTo>
                  <a:cubicBezTo>
                    <a:pt x="28454" y="2873"/>
                    <a:pt x="28532" y="2740"/>
                    <a:pt x="28611" y="2537"/>
                  </a:cubicBezTo>
                  <a:lnTo>
                    <a:pt x="29363" y="666"/>
                  </a:lnTo>
                  <a:lnTo>
                    <a:pt x="29065" y="666"/>
                  </a:lnTo>
                  <a:lnTo>
                    <a:pt x="28530" y="2005"/>
                  </a:lnTo>
                  <a:lnTo>
                    <a:pt x="27996" y="666"/>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477;p23"/>
            <p:cNvSpPr/>
            <p:nvPr/>
          </p:nvSpPr>
          <p:spPr>
            <a:xfrm>
              <a:off x="1907672" y="4216153"/>
              <a:ext cx="17608" cy="30774"/>
            </a:xfrm>
            <a:custGeom>
              <a:avLst/>
              <a:gdLst/>
              <a:ahLst/>
              <a:cxnLst/>
              <a:rect l="l" t="t" r="r" b="b"/>
              <a:pathLst>
                <a:path w="1003" h="1753" extrusionOk="0">
                  <a:moveTo>
                    <a:pt x="859" y="0"/>
                  </a:moveTo>
                  <a:cubicBezTo>
                    <a:pt x="724" y="0"/>
                    <a:pt x="609" y="25"/>
                    <a:pt x="514" y="76"/>
                  </a:cubicBezTo>
                  <a:cubicBezTo>
                    <a:pt x="419" y="126"/>
                    <a:pt x="342" y="203"/>
                    <a:pt x="283" y="307"/>
                  </a:cubicBezTo>
                  <a:lnTo>
                    <a:pt x="283" y="41"/>
                  </a:lnTo>
                  <a:lnTo>
                    <a:pt x="1" y="41"/>
                  </a:lnTo>
                  <a:lnTo>
                    <a:pt x="1" y="1753"/>
                  </a:lnTo>
                  <a:lnTo>
                    <a:pt x="283" y="1753"/>
                  </a:lnTo>
                  <a:lnTo>
                    <a:pt x="283" y="851"/>
                  </a:lnTo>
                  <a:cubicBezTo>
                    <a:pt x="283" y="658"/>
                    <a:pt x="326" y="509"/>
                    <a:pt x="411" y="406"/>
                  </a:cubicBezTo>
                  <a:cubicBezTo>
                    <a:pt x="496" y="302"/>
                    <a:pt x="618" y="251"/>
                    <a:pt x="777" y="251"/>
                  </a:cubicBezTo>
                  <a:cubicBezTo>
                    <a:pt x="822" y="251"/>
                    <a:pt x="863" y="255"/>
                    <a:pt x="900" y="264"/>
                  </a:cubicBezTo>
                  <a:cubicBezTo>
                    <a:pt x="937" y="272"/>
                    <a:pt x="971" y="286"/>
                    <a:pt x="1003" y="304"/>
                  </a:cubicBezTo>
                  <a:lnTo>
                    <a:pt x="1001" y="16"/>
                  </a:lnTo>
                  <a:cubicBezTo>
                    <a:pt x="973" y="10"/>
                    <a:pt x="947" y="7"/>
                    <a:pt x="923" y="4"/>
                  </a:cubicBezTo>
                  <a:cubicBezTo>
                    <a:pt x="900" y="2"/>
                    <a:pt x="879" y="0"/>
                    <a:pt x="8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478;p23"/>
            <p:cNvSpPr/>
            <p:nvPr/>
          </p:nvSpPr>
          <p:spPr>
            <a:xfrm>
              <a:off x="1928335" y="4205181"/>
              <a:ext cx="281143" cy="42518"/>
            </a:xfrm>
            <a:custGeom>
              <a:avLst/>
              <a:gdLst/>
              <a:ahLst/>
              <a:cxnLst/>
              <a:rect l="l" t="t" r="r" b="b"/>
              <a:pathLst>
                <a:path w="16015" h="2422" extrusionOk="0">
                  <a:moveTo>
                    <a:pt x="13998" y="0"/>
                  </a:moveTo>
                  <a:lnTo>
                    <a:pt x="13998" y="356"/>
                  </a:lnTo>
                  <a:lnTo>
                    <a:pt x="14279" y="356"/>
                  </a:lnTo>
                  <a:lnTo>
                    <a:pt x="14279" y="0"/>
                  </a:lnTo>
                  <a:close/>
                  <a:moveTo>
                    <a:pt x="842" y="864"/>
                  </a:moveTo>
                  <a:cubicBezTo>
                    <a:pt x="981" y="864"/>
                    <a:pt x="1092" y="909"/>
                    <a:pt x="1176" y="1001"/>
                  </a:cubicBezTo>
                  <a:cubicBezTo>
                    <a:pt x="1260" y="1093"/>
                    <a:pt x="1303" y="1215"/>
                    <a:pt x="1305" y="1369"/>
                  </a:cubicBezTo>
                  <a:lnTo>
                    <a:pt x="303" y="1371"/>
                  </a:lnTo>
                  <a:cubicBezTo>
                    <a:pt x="317" y="1210"/>
                    <a:pt x="372" y="1085"/>
                    <a:pt x="466" y="997"/>
                  </a:cubicBezTo>
                  <a:cubicBezTo>
                    <a:pt x="560" y="908"/>
                    <a:pt x="686" y="864"/>
                    <a:pt x="842" y="864"/>
                  </a:cubicBezTo>
                  <a:close/>
                  <a:moveTo>
                    <a:pt x="8981" y="1001"/>
                  </a:moveTo>
                  <a:lnTo>
                    <a:pt x="8855" y="1511"/>
                  </a:lnTo>
                  <a:lnTo>
                    <a:pt x="8408" y="1511"/>
                  </a:lnTo>
                  <a:lnTo>
                    <a:pt x="8536" y="1001"/>
                  </a:lnTo>
                  <a:close/>
                  <a:moveTo>
                    <a:pt x="3972" y="1517"/>
                  </a:moveTo>
                  <a:lnTo>
                    <a:pt x="3972" y="1580"/>
                  </a:lnTo>
                  <a:cubicBezTo>
                    <a:pt x="3972" y="1763"/>
                    <a:pt x="3925" y="1910"/>
                    <a:pt x="3831" y="2021"/>
                  </a:cubicBezTo>
                  <a:cubicBezTo>
                    <a:pt x="3737" y="2131"/>
                    <a:pt x="3612" y="2187"/>
                    <a:pt x="3456" y="2187"/>
                  </a:cubicBezTo>
                  <a:cubicBezTo>
                    <a:pt x="3343" y="2187"/>
                    <a:pt x="3253" y="2157"/>
                    <a:pt x="3188" y="2099"/>
                  </a:cubicBezTo>
                  <a:cubicBezTo>
                    <a:pt x="3122" y="2040"/>
                    <a:pt x="3089" y="1961"/>
                    <a:pt x="3089" y="1861"/>
                  </a:cubicBezTo>
                  <a:cubicBezTo>
                    <a:pt x="3089" y="1736"/>
                    <a:pt x="3133" y="1647"/>
                    <a:pt x="3220" y="1595"/>
                  </a:cubicBezTo>
                  <a:cubicBezTo>
                    <a:pt x="3308" y="1543"/>
                    <a:pt x="3465" y="1517"/>
                    <a:pt x="3692" y="1517"/>
                  </a:cubicBezTo>
                  <a:close/>
                  <a:moveTo>
                    <a:pt x="2047" y="0"/>
                  </a:moveTo>
                  <a:lnTo>
                    <a:pt x="2047" y="2378"/>
                  </a:lnTo>
                  <a:lnTo>
                    <a:pt x="2328" y="2378"/>
                  </a:lnTo>
                  <a:lnTo>
                    <a:pt x="2328" y="0"/>
                  </a:lnTo>
                  <a:close/>
                  <a:moveTo>
                    <a:pt x="4683" y="666"/>
                  </a:moveTo>
                  <a:lnTo>
                    <a:pt x="5291" y="1482"/>
                  </a:lnTo>
                  <a:lnTo>
                    <a:pt x="4626" y="2378"/>
                  </a:lnTo>
                  <a:lnTo>
                    <a:pt x="4958" y="2378"/>
                  </a:lnTo>
                  <a:lnTo>
                    <a:pt x="5456" y="1705"/>
                  </a:lnTo>
                  <a:lnTo>
                    <a:pt x="5954" y="2378"/>
                  </a:lnTo>
                  <a:lnTo>
                    <a:pt x="6285" y="2378"/>
                  </a:lnTo>
                  <a:lnTo>
                    <a:pt x="5634" y="1499"/>
                  </a:lnTo>
                  <a:lnTo>
                    <a:pt x="6253" y="666"/>
                  </a:lnTo>
                  <a:lnTo>
                    <a:pt x="5922" y="666"/>
                  </a:lnTo>
                  <a:lnTo>
                    <a:pt x="5468" y="1276"/>
                  </a:lnTo>
                  <a:lnTo>
                    <a:pt x="5014" y="666"/>
                  </a:lnTo>
                  <a:close/>
                  <a:moveTo>
                    <a:pt x="8504" y="132"/>
                  </a:moveTo>
                  <a:lnTo>
                    <a:pt x="8348" y="766"/>
                  </a:lnTo>
                  <a:lnTo>
                    <a:pt x="7797" y="766"/>
                  </a:lnTo>
                  <a:lnTo>
                    <a:pt x="7797" y="1001"/>
                  </a:lnTo>
                  <a:lnTo>
                    <a:pt x="8288" y="1001"/>
                  </a:lnTo>
                  <a:lnTo>
                    <a:pt x="8160" y="1511"/>
                  </a:lnTo>
                  <a:lnTo>
                    <a:pt x="7622" y="1511"/>
                  </a:lnTo>
                  <a:lnTo>
                    <a:pt x="7622" y="1745"/>
                  </a:lnTo>
                  <a:lnTo>
                    <a:pt x="8104" y="1745"/>
                  </a:lnTo>
                  <a:lnTo>
                    <a:pt x="7945" y="2378"/>
                  </a:lnTo>
                  <a:lnTo>
                    <a:pt x="8191" y="2378"/>
                  </a:lnTo>
                  <a:lnTo>
                    <a:pt x="8348" y="1745"/>
                  </a:lnTo>
                  <a:lnTo>
                    <a:pt x="8796" y="1745"/>
                  </a:lnTo>
                  <a:lnTo>
                    <a:pt x="8638" y="2378"/>
                  </a:lnTo>
                  <a:lnTo>
                    <a:pt x="8883" y="2378"/>
                  </a:lnTo>
                  <a:lnTo>
                    <a:pt x="9042" y="1745"/>
                  </a:lnTo>
                  <a:lnTo>
                    <a:pt x="9587" y="1745"/>
                  </a:lnTo>
                  <a:lnTo>
                    <a:pt x="9587" y="1511"/>
                  </a:lnTo>
                  <a:lnTo>
                    <a:pt x="9101" y="1511"/>
                  </a:lnTo>
                  <a:lnTo>
                    <a:pt x="9227" y="1001"/>
                  </a:lnTo>
                  <a:lnTo>
                    <a:pt x="9763" y="1001"/>
                  </a:lnTo>
                  <a:lnTo>
                    <a:pt x="9763" y="766"/>
                  </a:lnTo>
                  <a:lnTo>
                    <a:pt x="9286" y="766"/>
                  </a:lnTo>
                  <a:lnTo>
                    <a:pt x="9443" y="132"/>
                  </a:lnTo>
                  <a:lnTo>
                    <a:pt x="9199" y="132"/>
                  </a:lnTo>
                  <a:lnTo>
                    <a:pt x="9039" y="766"/>
                  </a:lnTo>
                  <a:lnTo>
                    <a:pt x="8593" y="766"/>
                  </a:lnTo>
                  <a:lnTo>
                    <a:pt x="8751" y="132"/>
                  </a:lnTo>
                  <a:close/>
                  <a:moveTo>
                    <a:pt x="12005" y="0"/>
                  </a:moveTo>
                  <a:lnTo>
                    <a:pt x="12005" y="2378"/>
                  </a:lnTo>
                  <a:lnTo>
                    <a:pt x="12288" y="2378"/>
                  </a:lnTo>
                  <a:lnTo>
                    <a:pt x="12288" y="1411"/>
                  </a:lnTo>
                  <a:cubicBezTo>
                    <a:pt x="12288" y="1243"/>
                    <a:pt x="12332" y="1112"/>
                    <a:pt x="12419" y="1015"/>
                  </a:cubicBezTo>
                  <a:cubicBezTo>
                    <a:pt x="12507" y="918"/>
                    <a:pt x="12626" y="870"/>
                    <a:pt x="12778" y="870"/>
                  </a:cubicBezTo>
                  <a:cubicBezTo>
                    <a:pt x="12905" y="870"/>
                    <a:pt x="12999" y="910"/>
                    <a:pt x="13062" y="990"/>
                  </a:cubicBezTo>
                  <a:cubicBezTo>
                    <a:pt x="13126" y="1071"/>
                    <a:pt x="13157" y="1192"/>
                    <a:pt x="13157" y="1354"/>
                  </a:cubicBezTo>
                  <a:lnTo>
                    <a:pt x="13157" y="2378"/>
                  </a:lnTo>
                  <a:lnTo>
                    <a:pt x="13438" y="2378"/>
                  </a:lnTo>
                  <a:lnTo>
                    <a:pt x="13438" y="1345"/>
                  </a:lnTo>
                  <a:cubicBezTo>
                    <a:pt x="13438" y="1109"/>
                    <a:pt x="13388" y="930"/>
                    <a:pt x="13287" y="808"/>
                  </a:cubicBezTo>
                  <a:cubicBezTo>
                    <a:pt x="13186" y="686"/>
                    <a:pt x="13037" y="625"/>
                    <a:pt x="12841" y="625"/>
                  </a:cubicBezTo>
                  <a:cubicBezTo>
                    <a:pt x="12722" y="625"/>
                    <a:pt x="12617" y="651"/>
                    <a:pt x="12525" y="702"/>
                  </a:cubicBezTo>
                  <a:cubicBezTo>
                    <a:pt x="12434" y="753"/>
                    <a:pt x="12355" y="829"/>
                    <a:pt x="12288" y="932"/>
                  </a:cubicBezTo>
                  <a:lnTo>
                    <a:pt x="12288" y="0"/>
                  </a:lnTo>
                  <a:close/>
                  <a:moveTo>
                    <a:pt x="13998" y="666"/>
                  </a:moveTo>
                  <a:lnTo>
                    <a:pt x="13998" y="2378"/>
                  </a:lnTo>
                  <a:lnTo>
                    <a:pt x="14279" y="2378"/>
                  </a:lnTo>
                  <a:lnTo>
                    <a:pt x="14279" y="666"/>
                  </a:lnTo>
                  <a:close/>
                  <a:moveTo>
                    <a:pt x="14866" y="0"/>
                  </a:moveTo>
                  <a:lnTo>
                    <a:pt x="14866" y="2378"/>
                  </a:lnTo>
                  <a:lnTo>
                    <a:pt x="15147" y="2378"/>
                  </a:lnTo>
                  <a:lnTo>
                    <a:pt x="15147" y="0"/>
                  </a:lnTo>
                  <a:close/>
                  <a:moveTo>
                    <a:pt x="15734" y="0"/>
                  </a:moveTo>
                  <a:lnTo>
                    <a:pt x="15734" y="2378"/>
                  </a:lnTo>
                  <a:lnTo>
                    <a:pt x="16015" y="2378"/>
                  </a:lnTo>
                  <a:lnTo>
                    <a:pt x="16015" y="0"/>
                  </a:lnTo>
                  <a:close/>
                  <a:moveTo>
                    <a:pt x="839" y="625"/>
                  </a:moveTo>
                  <a:cubicBezTo>
                    <a:pt x="583" y="625"/>
                    <a:pt x="379" y="707"/>
                    <a:pt x="228" y="872"/>
                  </a:cubicBezTo>
                  <a:cubicBezTo>
                    <a:pt x="76" y="1036"/>
                    <a:pt x="1" y="1259"/>
                    <a:pt x="1" y="1539"/>
                  </a:cubicBezTo>
                  <a:cubicBezTo>
                    <a:pt x="1" y="1810"/>
                    <a:pt x="80" y="2025"/>
                    <a:pt x="240" y="2184"/>
                  </a:cubicBezTo>
                  <a:cubicBezTo>
                    <a:pt x="399" y="2342"/>
                    <a:pt x="615" y="2422"/>
                    <a:pt x="888" y="2422"/>
                  </a:cubicBezTo>
                  <a:cubicBezTo>
                    <a:pt x="997" y="2422"/>
                    <a:pt x="1105" y="2411"/>
                    <a:pt x="1211" y="2388"/>
                  </a:cubicBezTo>
                  <a:cubicBezTo>
                    <a:pt x="1317" y="2366"/>
                    <a:pt x="1420" y="2333"/>
                    <a:pt x="1521" y="2291"/>
                  </a:cubicBezTo>
                  <a:lnTo>
                    <a:pt x="1521" y="2025"/>
                  </a:lnTo>
                  <a:cubicBezTo>
                    <a:pt x="1421" y="2078"/>
                    <a:pt x="1320" y="2117"/>
                    <a:pt x="1219" y="2144"/>
                  </a:cubicBezTo>
                  <a:cubicBezTo>
                    <a:pt x="1118" y="2170"/>
                    <a:pt x="1013" y="2184"/>
                    <a:pt x="905" y="2184"/>
                  </a:cubicBezTo>
                  <a:cubicBezTo>
                    <a:pt x="719" y="2184"/>
                    <a:pt x="573" y="2133"/>
                    <a:pt x="469" y="2032"/>
                  </a:cubicBezTo>
                  <a:cubicBezTo>
                    <a:pt x="364" y="1930"/>
                    <a:pt x="306" y="1783"/>
                    <a:pt x="294" y="1589"/>
                  </a:cubicBezTo>
                  <a:lnTo>
                    <a:pt x="1586" y="1589"/>
                  </a:lnTo>
                  <a:lnTo>
                    <a:pt x="1586" y="1452"/>
                  </a:lnTo>
                  <a:cubicBezTo>
                    <a:pt x="1586" y="1197"/>
                    <a:pt x="1519" y="996"/>
                    <a:pt x="1386" y="848"/>
                  </a:cubicBezTo>
                  <a:cubicBezTo>
                    <a:pt x="1252" y="699"/>
                    <a:pt x="1070" y="625"/>
                    <a:pt x="839" y="625"/>
                  </a:cubicBezTo>
                  <a:close/>
                  <a:moveTo>
                    <a:pt x="3515" y="625"/>
                  </a:moveTo>
                  <a:cubicBezTo>
                    <a:pt x="3424" y="625"/>
                    <a:pt x="3329" y="635"/>
                    <a:pt x="3233" y="655"/>
                  </a:cubicBezTo>
                  <a:cubicBezTo>
                    <a:pt x="3136" y="675"/>
                    <a:pt x="3036" y="705"/>
                    <a:pt x="2933" y="744"/>
                  </a:cubicBezTo>
                  <a:lnTo>
                    <a:pt x="2933" y="1004"/>
                  </a:lnTo>
                  <a:cubicBezTo>
                    <a:pt x="3019" y="957"/>
                    <a:pt x="3108" y="922"/>
                    <a:pt x="3201" y="899"/>
                  </a:cubicBezTo>
                  <a:cubicBezTo>
                    <a:pt x="3293" y="875"/>
                    <a:pt x="3388" y="864"/>
                    <a:pt x="3486" y="864"/>
                  </a:cubicBezTo>
                  <a:cubicBezTo>
                    <a:pt x="3640" y="864"/>
                    <a:pt x="3759" y="899"/>
                    <a:pt x="3845" y="970"/>
                  </a:cubicBezTo>
                  <a:cubicBezTo>
                    <a:pt x="3930" y="1041"/>
                    <a:pt x="3972" y="1141"/>
                    <a:pt x="3972" y="1270"/>
                  </a:cubicBezTo>
                  <a:lnTo>
                    <a:pt x="3972" y="1297"/>
                  </a:lnTo>
                  <a:lnTo>
                    <a:pt x="3578" y="1297"/>
                  </a:lnTo>
                  <a:cubicBezTo>
                    <a:pt x="3322" y="1297"/>
                    <a:pt x="3130" y="1346"/>
                    <a:pt x="3001" y="1444"/>
                  </a:cubicBezTo>
                  <a:cubicBezTo>
                    <a:pt x="2872" y="1542"/>
                    <a:pt x="2808" y="1687"/>
                    <a:pt x="2808" y="1880"/>
                  </a:cubicBezTo>
                  <a:cubicBezTo>
                    <a:pt x="2808" y="2045"/>
                    <a:pt x="2860" y="2176"/>
                    <a:pt x="2963" y="2275"/>
                  </a:cubicBezTo>
                  <a:cubicBezTo>
                    <a:pt x="3066" y="2373"/>
                    <a:pt x="3206" y="2422"/>
                    <a:pt x="3381" y="2422"/>
                  </a:cubicBezTo>
                  <a:cubicBezTo>
                    <a:pt x="3519" y="2422"/>
                    <a:pt x="3636" y="2397"/>
                    <a:pt x="3732" y="2348"/>
                  </a:cubicBezTo>
                  <a:cubicBezTo>
                    <a:pt x="3828" y="2298"/>
                    <a:pt x="3908" y="2222"/>
                    <a:pt x="3972" y="2118"/>
                  </a:cubicBezTo>
                  <a:lnTo>
                    <a:pt x="3972" y="2378"/>
                  </a:lnTo>
                  <a:lnTo>
                    <a:pt x="4253" y="2378"/>
                  </a:lnTo>
                  <a:lnTo>
                    <a:pt x="4253" y="1401"/>
                  </a:lnTo>
                  <a:cubicBezTo>
                    <a:pt x="4253" y="1141"/>
                    <a:pt x="4192" y="946"/>
                    <a:pt x="4070" y="818"/>
                  </a:cubicBezTo>
                  <a:cubicBezTo>
                    <a:pt x="3948" y="689"/>
                    <a:pt x="3763" y="625"/>
                    <a:pt x="3515" y="625"/>
                  </a:cubicBezTo>
                  <a:close/>
                  <a:moveTo>
                    <a:pt x="11035" y="625"/>
                  </a:moveTo>
                  <a:cubicBezTo>
                    <a:pt x="10768" y="625"/>
                    <a:pt x="10558" y="705"/>
                    <a:pt x="10405" y="865"/>
                  </a:cubicBezTo>
                  <a:cubicBezTo>
                    <a:pt x="10251" y="1025"/>
                    <a:pt x="10175" y="1245"/>
                    <a:pt x="10175" y="1524"/>
                  </a:cubicBezTo>
                  <a:cubicBezTo>
                    <a:pt x="10175" y="1799"/>
                    <a:pt x="10251" y="2017"/>
                    <a:pt x="10402" y="2179"/>
                  </a:cubicBezTo>
                  <a:cubicBezTo>
                    <a:pt x="10554" y="2341"/>
                    <a:pt x="10759" y="2422"/>
                    <a:pt x="11016" y="2422"/>
                  </a:cubicBezTo>
                  <a:cubicBezTo>
                    <a:pt x="11111" y="2422"/>
                    <a:pt x="11201" y="2413"/>
                    <a:pt x="11285" y="2394"/>
                  </a:cubicBezTo>
                  <a:cubicBezTo>
                    <a:pt x="11369" y="2376"/>
                    <a:pt x="11450" y="2349"/>
                    <a:pt x="11528" y="2312"/>
                  </a:cubicBezTo>
                  <a:lnTo>
                    <a:pt x="11528" y="2052"/>
                  </a:lnTo>
                  <a:cubicBezTo>
                    <a:pt x="11449" y="2096"/>
                    <a:pt x="11369" y="2129"/>
                    <a:pt x="11289" y="2151"/>
                  </a:cubicBezTo>
                  <a:cubicBezTo>
                    <a:pt x="11209" y="2173"/>
                    <a:pt x="11128" y="2184"/>
                    <a:pt x="11047" y="2184"/>
                  </a:cubicBezTo>
                  <a:cubicBezTo>
                    <a:pt x="10865" y="2184"/>
                    <a:pt x="10723" y="2126"/>
                    <a:pt x="10622" y="2010"/>
                  </a:cubicBezTo>
                  <a:cubicBezTo>
                    <a:pt x="10521" y="1895"/>
                    <a:pt x="10471" y="1732"/>
                    <a:pt x="10471" y="1524"/>
                  </a:cubicBezTo>
                  <a:cubicBezTo>
                    <a:pt x="10471" y="1315"/>
                    <a:pt x="10521" y="1153"/>
                    <a:pt x="10622" y="1037"/>
                  </a:cubicBezTo>
                  <a:cubicBezTo>
                    <a:pt x="10723" y="921"/>
                    <a:pt x="10865" y="864"/>
                    <a:pt x="11047" y="864"/>
                  </a:cubicBezTo>
                  <a:cubicBezTo>
                    <a:pt x="11128" y="864"/>
                    <a:pt x="11209" y="875"/>
                    <a:pt x="11289" y="896"/>
                  </a:cubicBezTo>
                  <a:cubicBezTo>
                    <a:pt x="11369" y="918"/>
                    <a:pt x="11449" y="951"/>
                    <a:pt x="11528" y="995"/>
                  </a:cubicBezTo>
                  <a:lnTo>
                    <a:pt x="11528" y="732"/>
                  </a:lnTo>
                  <a:cubicBezTo>
                    <a:pt x="11451" y="697"/>
                    <a:pt x="11371" y="670"/>
                    <a:pt x="11288" y="652"/>
                  </a:cubicBezTo>
                  <a:cubicBezTo>
                    <a:pt x="11206" y="634"/>
                    <a:pt x="11121" y="625"/>
                    <a:pt x="11035" y="625"/>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479;p23"/>
            <p:cNvSpPr/>
            <p:nvPr/>
          </p:nvSpPr>
          <p:spPr>
            <a:xfrm>
              <a:off x="972550" y="4297505"/>
              <a:ext cx="30423" cy="33197"/>
            </a:xfrm>
            <a:custGeom>
              <a:avLst/>
              <a:gdLst/>
              <a:ahLst/>
              <a:cxnLst/>
              <a:rect l="l" t="t" r="r" b="b"/>
              <a:pathLst>
                <a:path w="1733" h="1891" extrusionOk="0">
                  <a:moveTo>
                    <a:pt x="1" y="0"/>
                  </a:moveTo>
                  <a:lnTo>
                    <a:pt x="722" y="1890"/>
                  </a:lnTo>
                  <a:lnTo>
                    <a:pt x="1012" y="1890"/>
                  </a:lnTo>
                  <a:lnTo>
                    <a:pt x="1733" y="0"/>
                  </a:lnTo>
                  <a:lnTo>
                    <a:pt x="1467" y="0"/>
                  </a:lnTo>
                  <a:lnTo>
                    <a:pt x="867" y="1592"/>
                  </a:lnTo>
                  <a:lnTo>
                    <a:pt x="268"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480;p23"/>
            <p:cNvSpPr/>
            <p:nvPr/>
          </p:nvSpPr>
          <p:spPr>
            <a:xfrm>
              <a:off x="1003763" y="4296100"/>
              <a:ext cx="446582" cy="35233"/>
            </a:xfrm>
            <a:custGeom>
              <a:avLst/>
              <a:gdLst/>
              <a:ahLst/>
              <a:cxnLst/>
              <a:rect l="l" t="t" r="r" b="b"/>
              <a:pathLst>
                <a:path w="25439" h="2007" extrusionOk="0">
                  <a:moveTo>
                    <a:pt x="0" y="1"/>
                  </a:moveTo>
                  <a:lnTo>
                    <a:pt x="0" y="296"/>
                  </a:lnTo>
                  <a:lnTo>
                    <a:pt x="233" y="296"/>
                  </a:lnTo>
                  <a:lnTo>
                    <a:pt x="233" y="1"/>
                  </a:lnTo>
                  <a:close/>
                  <a:moveTo>
                    <a:pt x="1315" y="716"/>
                  </a:moveTo>
                  <a:cubicBezTo>
                    <a:pt x="1430" y="716"/>
                    <a:pt x="1522" y="754"/>
                    <a:pt x="1592" y="830"/>
                  </a:cubicBezTo>
                  <a:cubicBezTo>
                    <a:pt x="1662" y="906"/>
                    <a:pt x="1697" y="1007"/>
                    <a:pt x="1699" y="1135"/>
                  </a:cubicBezTo>
                  <a:lnTo>
                    <a:pt x="869" y="1136"/>
                  </a:lnTo>
                  <a:cubicBezTo>
                    <a:pt x="880" y="1003"/>
                    <a:pt x="925" y="899"/>
                    <a:pt x="1003" y="826"/>
                  </a:cubicBezTo>
                  <a:cubicBezTo>
                    <a:pt x="1081" y="752"/>
                    <a:pt x="1185" y="716"/>
                    <a:pt x="1315" y="716"/>
                  </a:cubicBezTo>
                  <a:close/>
                  <a:moveTo>
                    <a:pt x="20803" y="716"/>
                  </a:moveTo>
                  <a:cubicBezTo>
                    <a:pt x="20918" y="716"/>
                    <a:pt x="21010" y="754"/>
                    <a:pt x="21080" y="830"/>
                  </a:cubicBezTo>
                  <a:cubicBezTo>
                    <a:pt x="21150" y="906"/>
                    <a:pt x="21185" y="1007"/>
                    <a:pt x="21187" y="1135"/>
                  </a:cubicBezTo>
                  <a:lnTo>
                    <a:pt x="20357" y="1136"/>
                  </a:lnTo>
                  <a:cubicBezTo>
                    <a:pt x="20368" y="1003"/>
                    <a:pt x="20413" y="899"/>
                    <a:pt x="20491" y="826"/>
                  </a:cubicBezTo>
                  <a:cubicBezTo>
                    <a:pt x="20569" y="752"/>
                    <a:pt x="20673" y="716"/>
                    <a:pt x="20803" y="716"/>
                  </a:cubicBezTo>
                  <a:close/>
                  <a:moveTo>
                    <a:pt x="5898" y="332"/>
                  </a:moveTo>
                  <a:lnTo>
                    <a:pt x="6246" y="1273"/>
                  </a:lnTo>
                  <a:lnTo>
                    <a:pt x="5551" y="1273"/>
                  </a:lnTo>
                  <a:lnTo>
                    <a:pt x="5898" y="332"/>
                  </a:lnTo>
                  <a:close/>
                  <a:moveTo>
                    <a:pt x="14122" y="716"/>
                  </a:moveTo>
                  <a:cubicBezTo>
                    <a:pt x="14246" y="716"/>
                    <a:pt x="14344" y="765"/>
                    <a:pt x="14417" y="863"/>
                  </a:cubicBezTo>
                  <a:cubicBezTo>
                    <a:pt x="14489" y="962"/>
                    <a:pt x="14525" y="1095"/>
                    <a:pt x="14525" y="1263"/>
                  </a:cubicBezTo>
                  <a:cubicBezTo>
                    <a:pt x="14525" y="1431"/>
                    <a:pt x="14489" y="1565"/>
                    <a:pt x="14417" y="1663"/>
                  </a:cubicBezTo>
                  <a:cubicBezTo>
                    <a:pt x="14344" y="1761"/>
                    <a:pt x="14246" y="1810"/>
                    <a:pt x="14122" y="1810"/>
                  </a:cubicBezTo>
                  <a:cubicBezTo>
                    <a:pt x="13996" y="1810"/>
                    <a:pt x="13897" y="1761"/>
                    <a:pt x="13825" y="1663"/>
                  </a:cubicBezTo>
                  <a:cubicBezTo>
                    <a:pt x="13753" y="1566"/>
                    <a:pt x="13717" y="1432"/>
                    <a:pt x="13717" y="1263"/>
                  </a:cubicBezTo>
                  <a:cubicBezTo>
                    <a:pt x="13717" y="1093"/>
                    <a:pt x="13753" y="959"/>
                    <a:pt x="13825" y="862"/>
                  </a:cubicBezTo>
                  <a:cubicBezTo>
                    <a:pt x="13898" y="765"/>
                    <a:pt x="13997" y="716"/>
                    <a:pt x="14122" y="716"/>
                  </a:cubicBezTo>
                  <a:close/>
                  <a:moveTo>
                    <a:pt x="0" y="552"/>
                  </a:moveTo>
                  <a:lnTo>
                    <a:pt x="0" y="1970"/>
                  </a:lnTo>
                  <a:lnTo>
                    <a:pt x="233" y="1970"/>
                  </a:lnTo>
                  <a:lnTo>
                    <a:pt x="233" y="552"/>
                  </a:lnTo>
                  <a:close/>
                  <a:moveTo>
                    <a:pt x="2178" y="552"/>
                  </a:moveTo>
                  <a:lnTo>
                    <a:pt x="2549" y="1970"/>
                  </a:lnTo>
                  <a:lnTo>
                    <a:pt x="2823" y="1970"/>
                  </a:lnTo>
                  <a:lnTo>
                    <a:pt x="3130" y="808"/>
                  </a:lnTo>
                  <a:lnTo>
                    <a:pt x="3435" y="1970"/>
                  </a:lnTo>
                  <a:lnTo>
                    <a:pt x="3709" y="1970"/>
                  </a:lnTo>
                  <a:lnTo>
                    <a:pt x="4080" y="552"/>
                  </a:lnTo>
                  <a:lnTo>
                    <a:pt x="3847" y="552"/>
                  </a:lnTo>
                  <a:lnTo>
                    <a:pt x="3558" y="1659"/>
                  </a:lnTo>
                  <a:lnTo>
                    <a:pt x="3266" y="552"/>
                  </a:lnTo>
                  <a:lnTo>
                    <a:pt x="2992" y="552"/>
                  </a:lnTo>
                  <a:lnTo>
                    <a:pt x="2702" y="1659"/>
                  </a:lnTo>
                  <a:lnTo>
                    <a:pt x="2411" y="552"/>
                  </a:lnTo>
                  <a:close/>
                  <a:moveTo>
                    <a:pt x="5754" y="80"/>
                  </a:moveTo>
                  <a:lnTo>
                    <a:pt x="5032" y="1970"/>
                  </a:lnTo>
                  <a:lnTo>
                    <a:pt x="5302" y="1970"/>
                  </a:lnTo>
                  <a:lnTo>
                    <a:pt x="5474" y="1485"/>
                  </a:lnTo>
                  <a:lnTo>
                    <a:pt x="6326" y="1485"/>
                  </a:lnTo>
                  <a:lnTo>
                    <a:pt x="6498" y="1970"/>
                  </a:lnTo>
                  <a:lnTo>
                    <a:pt x="6764" y="1970"/>
                  </a:lnTo>
                  <a:lnTo>
                    <a:pt x="6044" y="80"/>
                  </a:lnTo>
                  <a:close/>
                  <a:moveTo>
                    <a:pt x="7029" y="1"/>
                  </a:moveTo>
                  <a:lnTo>
                    <a:pt x="7029" y="1970"/>
                  </a:lnTo>
                  <a:lnTo>
                    <a:pt x="7262" y="1970"/>
                  </a:lnTo>
                  <a:lnTo>
                    <a:pt x="7262" y="1"/>
                  </a:lnTo>
                  <a:close/>
                  <a:moveTo>
                    <a:pt x="7748" y="1"/>
                  </a:moveTo>
                  <a:lnTo>
                    <a:pt x="7748" y="1970"/>
                  </a:lnTo>
                  <a:lnTo>
                    <a:pt x="7981" y="1970"/>
                  </a:lnTo>
                  <a:lnTo>
                    <a:pt x="7981" y="1"/>
                  </a:lnTo>
                  <a:close/>
                  <a:moveTo>
                    <a:pt x="15838" y="518"/>
                  </a:moveTo>
                  <a:cubicBezTo>
                    <a:pt x="15736" y="518"/>
                    <a:pt x="15648" y="539"/>
                    <a:pt x="15574" y="580"/>
                  </a:cubicBezTo>
                  <a:cubicBezTo>
                    <a:pt x="15499" y="622"/>
                    <a:pt x="15436" y="686"/>
                    <a:pt x="15383" y="773"/>
                  </a:cubicBezTo>
                  <a:lnTo>
                    <a:pt x="15383" y="552"/>
                  </a:lnTo>
                  <a:lnTo>
                    <a:pt x="15148" y="552"/>
                  </a:lnTo>
                  <a:lnTo>
                    <a:pt x="15148" y="1970"/>
                  </a:lnTo>
                  <a:lnTo>
                    <a:pt x="15383" y="1970"/>
                  </a:lnTo>
                  <a:lnTo>
                    <a:pt x="15383" y="1169"/>
                  </a:lnTo>
                  <a:cubicBezTo>
                    <a:pt x="15383" y="1031"/>
                    <a:pt x="15418" y="922"/>
                    <a:pt x="15488" y="842"/>
                  </a:cubicBezTo>
                  <a:cubicBezTo>
                    <a:pt x="15558" y="761"/>
                    <a:pt x="15652" y="721"/>
                    <a:pt x="15771" y="721"/>
                  </a:cubicBezTo>
                  <a:cubicBezTo>
                    <a:pt x="15872" y="721"/>
                    <a:pt x="15946" y="754"/>
                    <a:pt x="15994" y="819"/>
                  </a:cubicBezTo>
                  <a:cubicBezTo>
                    <a:pt x="16042" y="884"/>
                    <a:pt x="16066" y="985"/>
                    <a:pt x="16066" y="1122"/>
                  </a:cubicBezTo>
                  <a:lnTo>
                    <a:pt x="16066" y="1970"/>
                  </a:lnTo>
                  <a:lnTo>
                    <a:pt x="16300" y="1970"/>
                  </a:lnTo>
                  <a:lnTo>
                    <a:pt x="16300" y="1169"/>
                  </a:lnTo>
                  <a:cubicBezTo>
                    <a:pt x="16300" y="1031"/>
                    <a:pt x="16335" y="921"/>
                    <a:pt x="16405" y="841"/>
                  </a:cubicBezTo>
                  <a:cubicBezTo>
                    <a:pt x="16475" y="761"/>
                    <a:pt x="16571" y="721"/>
                    <a:pt x="16691" y="721"/>
                  </a:cubicBezTo>
                  <a:cubicBezTo>
                    <a:pt x="16790" y="721"/>
                    <a:pt x="16864" y="754"/>
                    <a:pt x="16912" y="820"/>
                  </a:cubicBezTo>
                  <a:cubicBezTo>
                    <a:pt x="16960" y="885"/>
                    <a:pt x="16984" y="986"/>
                    <a:pt x="16984" y="1122"/>
                  </a:cubicBezTo>
                  <a:lnTo>
                    <a:pt x="16984" y="1970"/>
                  </a:lnTo>
                  <a:lnTo>
                    <a:pt x="17218" y="1970"/>
                  </a:lnTo>
                  <a:lnTo>
                    <a:pt x="17218" y="1115"/>
                  </a:lnTo>
                  <a:cubicBezTo>
                    <a:pt x="17218" y="924"/>
                    <a:pt x="17178" y="777"/>
                    <a:pt x="17098" y="673"/>
                  </a:cubicBezTo>
                  <a:cubicBezTo>
                    <a:pt x="17018" y="570"/>
                    <a:pt x="16904" y="518"/>
                    <a:pt x="16756" y="518"/>
                  </a:cubicBezTo>
                  <a:cubicBezTo>
                    <a:pt x="16646" y="518"/>
                    <a:pt x="16551" y="543"/>
                    <a:pt x="16470" y="593"/>
                  </a:cubicBezTo>
                  <a:cubicBezTo>
                    <a:pt x="16389" y="643"/>
                    <a:pt x="16319" y="720"/>
                    <a:pt x="16261" y="825"/>
                  </a:cubicBezTo>
                  <a:cubicBezTo>
                    <a:pt x="16226" y="725"/>
                    <a:pt x="16173" y="649"/>
                    <a:pt x="16101" y="597"/>
                  </a:cubicBezTo>
                  <a:cubicBezTo>
                    <a:pt x="16029" y="544"/>
                    <a:pt x="15941" y="518"/>
                    <a:pt x="15838" y="518"/>
                  </a:cubicBezTo>
                  <a:close/>
                  <a:moveTo>
                    <a:pt x="18363" y="518"/>
                  </a:moveTo>
                  <a:cubicBezTo>
                    <a:pt x="18261" y="518"/>
                    <a:pt x="18173" y="539"/>
                    <a:pt x="18099" y="580"/>
                  </a:cubicBezTo>
                  <a:cubicBezTo>
                    <a:pt x="18024" y="622"/>
                    <a:pt x="17961" y="686"/>
                    <a:pt x="17908" y="773"/>
                  </a:cubicBezTo>
                  <a:lnTo>
                    <a:pt x="17908" y="552"/>
                  </a:lnTo>
                  <a:lnTo>
                    <a:pt x="17673" y="552"/>
                  </a:lnTo>
                  <a:lnTo>
                    <a:pt x="17673" y="1970"/>
                  </a:lnTo>
                  <a:lnTo>
                    <a:pt x="17908" y="1970"/>
                  </a:lnTo>
                  <a:lnTo>
                    <a:pt x="17908" y="1169"/>
                  </a:lnTo>
                  <a:cubicBezTo>
                    <a:pt x="17908" y="1031"/>
                    <a:pt x="17943" y="922"/>
                    <a:pt x="18013" y="842"/>
                  </a:cubicBezTo>
                  <a:cubicBezTo>
                    <a:pt x="18083" y="761"/>
                    <a:pt x="18177" y="721"/>
                    <a:pt x="18296" y="721"/>
                  </a:cubicBezTo>
                  <a:cubicBezTo>
                    <a:pt x="18397" y="721"/>
                    <a:pt x="18471" y="754"/>
                    <a:pt x="18519" y="819"/>
                  </a:cubicBezTo>
                  <a:cubicBezTo>
                    <a:pt x="18567" y="884"/>
                    <a:pt x="18591" y="985"/>
                    <a:pt x="18591" y="1122"/>
                  </a:cubicBezTo>
                  <a:lnTo>
                    <a:pt x="18591" y="1970"/>
                  </a:lnTo>
                  <a:lnTo>
                    <a:pt x="18825" y="1970"/>
                  </a:lnTo>
                  <a:lnTo>
                    <a:pt x="18825" y="1169"/>
                  </a:lnTo>
                  <a:cubicBezTo>
                    <a:pt x="18825" y="1031"/>
                    <a:pt x="18860" y="921"/>
                    <a:pt x="18930" y="841"/>
                  </a:cubicBezTo>
                  <a:cubicBezTo>
                    <a:pt x="19000" y="761"/>
                    <a:pt x="19096" y="721"/>
                    <a:pt x="19216" y="721"/>
                  </a:cubicBezTo>
                  <a:cubicBezTo>
                    <a:pt x="19315" y="721"/>
                    <a:pt x="19389" y="754"/>
                    <a:pt x="19437" y="820"/>
                  </a:cubicBezTo>
                  <a:cubicBezTo>
                    <a:pt x="19485" y="885"/>
                    <a:pt x="19509" y="986"/>
                    <a:pt x="19509" y="1122"/>
                  </a:cubicBezTo>
                  <a:lnTo>
                    <a:pt x="19509" y="1970"/>
                  </a:lnTo>
                  <a:lnTo>
                    <a:pt x="19743" y="1970"/>
                  </a:lnTo>
                  <a:lnTo>
                    <a:pt x="19743" y="1115"/>
                  </a:lnTo>
                  <a:cubicBezTo>
                    <a:pt x="19743" y="924"/>
                    <a:pt x="19703" y="777"/>
                    <a:pt x="19623" y="673"/>
                  </a:cubicBezTo>
                  <a:cubicBezTo>
                    <a:pt x="19543" y="570"/>
                    <a:pt x="19429" y="518"/>
                    <a:pt x="19281" y="518"/>
                  </a:cubicBezTo>
                  <a:cubicBezTo>
                    <a:pt x="19171" y="518"/>
                    <a:pt x="19076" y="543"/>
                    <a:pt x="18995" y="593"/>
                  </a:cubicBezTo>
                  <a:cubicBezTo>
                    <a:pt x="18914" y="643"/>
                    <a:pt x="18844" y="720"/>
                    <a:pt x="18786" y="825"/>
                  </a:cubicBezTo>
                  <a:cubicBezTo>
                    <a:pt x="18751" y="725"/>
                    <a:pt x="18698" y="649"/>
                    <a:pt x="18626" y="597"/>
                  </a:cubicBezTo>
                  <a:cubicBezTo>
                    <a:pt x="18554" y="544"/>
                    <a:pt x="18466" y="518"/>
                    <a:pt x="18363" y="518"/>
                  </a:cubicBezTo>
                  <a:close/>
                  <a:moveTo>
                    <a:pt x="22485" y="518"/>
                  </a:moveTo>
                  <a:cubicBezTo>
                    <a:pt x="22386" y="518"/>
                    <a:pt x="22299" y="539"/>
                    <a:pt x="22223" y="582"/>
                  </a:cubicBezTo>
                  <a:cubicBezTo>
                    <a:pt x="22148" y="624"/>
                    <a:pt x="22082" y="688"/>
                    <a:pt x="22027" y="773"/>
                  </a:cubicBezTo>
                  <a:lnTo>
                    <a:pt x="22027" y="552"/>
                  </a:lnTo>
                  <a:lnTo>
                    <a:pt x="21792" y="552"/>
                  </a:lnTo>
                  <a:lnTo>
                    <a:pt x="21792" y="1970"/>
                  </a:lnTo>
                  <a:lnTo>
                    <a:pt x="22027" y="1970"/>
                  </a:lnTo>
                  <a:lnTo>
                    <a:pt x="22027" y="1169"/>
                  </a:lnTo>
                  <a:cubicBezTo>
                    <a:pt x="22027" y="1031"/>
                    <a:pt x="22063" y="921"/>
                    <a:pt x="22135" y="841"/>
                  </a:cubicBezTo>
                  <a:cubicBezTo>
                    <a:pt x="22208" y="761"/>
                    <a:pt x="22307" y="721"/>
                    <a:pt x="22433" y="721"/>
                  </a:cubicBezTo>
                  <a:cubicBezTo>
                    <a:pt x="22538" y="721"/>
                    <a:pt x="22616" y="754"/>
                    <a:pt x="22668" y="821"/>
                  </a:cubicBezTo>
                  <a:cubicBezTo>
                    <a:pt x="22721" y="888"/>
                    <a:pt x="22747" y="988"/>
                    <a:pt x="22747" y="1122"/>
                  </a:cubicBezTo>
                  <a:lnTo>
                    <a:pt x="22747" y="1970"/>
                  </a:lnTo>
                  <a:lnTo>
                    <a:pt x="22980" y="1970"/>
                  </a:lnTo>
                  <a:lnTo>
                    <a:pt x="22980" y="1115"/>
                  </a:lnTo>
                  <a:cubicBezTo>
                    <a:pt x="22980" y="919"/>
                    <a:pt x="22938" y="770"/>
                    <a:pt x="22854" y="670"/>
                  </a:cubicBezTo>
                  <a:cubicBezTo>
                    <a:pt x="22771" y="569"/>
                    <a:pt x="22648" y="518"/>
                    <a:pt x="22485" y="518"/>
                  </a:cubicBezTo>
                  <a:close/>
                  <a:moveTo>
                    <a:pt x="23439" y="150"/>
                  </a:moveTo>
                  <a:lnTo>
                    <a:pt x="23439" y="552"/>
                  </a:lnTo>
                  <a:lnTo>
                    <a:pt x="23269" y="552"/>
                  </a:lnTo>
                  <a:lnTo>
                    <a:pt x="23269" y="734"/>
                  </a:lnTo>
                  <a:lnTo>
                    <a:pt x="23439" y="734"/>
                  </a:lnTo>
                  <a:lnTo>
                    <a:pt x="23439" y="1503"/>
                  </a:lnTo>
                  <a:cubicBezTo>
                    <a:pt x="23439" y="1680"/>
                    <a:pt x="23474" y="1803"/>
                    <a:pt x="23542" y="1870"/>
                  </a:cubicBezTo>
                  <a:cubicBezTo>
                    <a:pt x="23610" y="1937"/>
                    <a:pt x="23734" y="1970"/>
                    <a:pt x="23914" y="1970"/>
                  </a:cubicBezTo>
                  <a:lnTo>
                    <a:pt x="24153" y="1970"/>
                  </a:lnTo>
                  <a:lnTo>
                    <a:pt x="24153" y="1775"/>
                  </a:lnTo>
                  <a:lnTo>
                    <a:pt x="23914" y="1775"/>
                  </a:lnTo>
                  <a:cubicBezTo>
                    <a:pt x="23817" y="1775"/>
                    <a:pt x="23753" y="1759"/>
                    <a:pt x="23721" y="1726"/>
                  </a:cubicBezTo>
                  <a:cubicBezTo>
                    <a:pt x="23689" y="1693"/>
                    <a:pt x="23674" y="1619"/>
                    <a:pt x="23674" y="1503"/>
                  </a:cubicBezTo>
                  <a:lnTo>
                    <a:pt x="23674" y="734"/>
                  </a:lnTo>
                  <a:lnTo>
                    <a:pt x="24153" y="734"/>
                  </a:lnTo>
                  <a:lnTo>
                    <a:pt x="24153" y="552"/>
                  </a:lnTo>
                  <a:lnTo>
                    <a:pt x="23674" y="552"/>
                  </a:lnTo>
                  <a:lnTo>
                    <a:pt x="23674" y="150"/>
                  </a:lnTo>
                  <a:close/>
                  <a:moveTo>
                    <a:pt x="1313" y="518"/>
                  </a:moveTo>
                  <a:cubicBezTo>
                    <a:pt x="1100" y="518"/>
                    <a:pt x="931" y="586"/>
                    <a:pt x="806" y="723"/>
                  </a:cubicBezTo>
                  <a:cubicBezTo>
                    <a:pt x="681" y="859"/>
                    <a:pt x="618" y="1043"/>
                    <a:pt x="618" y="1275"/>
                  </a:cubicBezTo>
                  <a:cubicBezTo>
                    <a:pt x="618" y="1500"/>
                    <a:pt x="684" y="1678"/>
                    <a:pt x="816" y="1810"/>
                  </a:cubicBezTo>
                  <a:cubicBezTo>
                    <a:pt x="948" y="1941"/>
                    <a:pt x="1127" y="2007"/>
                    <a:pt x="1353" y="2007"/>
                  </a:cubicBezTo>
                  <a:cubicBezTo>
                    <a:pt x="1444" y="2007"/>
                    <a:pt x="1533" y="1998"/>
                    <a:pt x="1620" y="1979"/>
                  </a:cubicBezTo>
                  <a:cubicBezTo>
                    <a:pt x="1708" y="1961"/>
                    <a:pt x="1794" y="1934"/>
                    <a:pt x="1877" y="1898"/>
                  </a:cubicBezTo>
                  <a:lnTo>
                    <a:pt x="1877" y="1678"/>
                  </a:lnTo>
                  <a:cubicBezTo>
                    <a:pt x="1795" y="1722"/>
                    <a:pt x="1711" y="1755"/>
                    <a:pt x="1627" y="1777"/>
                  </a:cubicBezTo>
                  <a:cubicBezTo>
                    <a:pt x="1543" y="1799"/>
                    <a:pt x="1457" y="1810"/>
                    <a:pt x="1367" y="1810"/>
                  </a:cubicBezTo>
                  <a:cubicBezTo>
                    <a:pt x="1213" y="1810"/>
                    <a:pt x="1092" y="1768"/>
                    <a:pt x="1006" y="1684"/>
                  </a:cubicBezTo>
                  <a:cubicBezTo>
                    <a:pt x="919" y="1600"/>
                    <a:pt x="871" y="1477"/>
                    <a:pt x="861" y="1317"/>
                  </a:cubicBezTo>
                  <a:lnTo>
                    <a:pt x="1932" y="1317"/>
                  </a:lnTo>
                  <a:lnTo>
                    <a:pt x="1932" y="1203"/>
                  </a:lnTo>
                  <a:cubicBezTo>
                    <a:pt x="1932" y="992"/>
                    <a:pt x="1876" y="825"/>
                    <a:pt x="1765" y="702"/>
                  </a:cubicBezTo>
                  <a:cubicBezTo>
                    <a:pt x="1654" y="580"/>
                    <a:pt x="1504" y="518"/>
                    <a:pt x="1313" y="518"/>
                  </a:cubicBezTo>
                  <a:close/>
                  <a:moveTo>
                    <a:pt x="9813" y="46"/>
                  </a:moveTo>
                  <a:cubicBezTo>
                    <a:pt x="9738" y="46"/>
                    <a:pt x="9658" y="53"/>
                    <a:pt x="9573" y="66"/>
                  </a:cubicBezTo>
                  <a:cubicBezTo>
                    <a:pt x="9488" y="80"/>
                    <a:pt x="9397" y="100"/>
                    <a:pt x="9300" y="127"/>
                  </a:cubicBezTo>
                  <a:lnTo>
                    <a:pt x="9300" y="355"/>
                  </a:lnTo>
                  <a:cubicBezTo>
                    <a:pt x="9397" y="323"/>
                    <a:pt x="9485" y="299"/>
                    <a:pt x="9565" y="284"/>
                  </a:cubicBezTo>
                  <a:cubicBezTo>
                    <a:pt x="9645" y="269"/>
                    <a:pt x="9720" y="261"/>
                    <a:pt x="9790" y="261"/>
                  </a:cubicBezTo>
                  <a:cubicBezTo>
                    <a:pt x="9918" y="261"/>
                    <a:pt x="10017" y="287"/>
                    <a:pt x="10086" y="339"/>
                  </a:cubicBezTo>
                  <a:cubicBezTo>
                    <a:pt x="10155" y="391"/>
                    <a:pt x="10189" y="466"/>
                    <a:pt x="10189" y="563"/>
                  </a:cubicBezTo>
                  <a:cubicBezTo>
                    <a:pt x="10189" y="657"/>
                    <a:pt x="10156" y="730"/>
                    <a:pt x="10089" y="780"/>
                  </a:cubicBezTo>
                  <a:cubicBezTo>
                    <a:pt x="10022" y="830"/>
                    <a:pt x="9926" y="855"/>
                    <a:pt x="9800" y="855"/>
                  </a:cubicBezTo>
                  <a:lnTo>
                    <a:pt x="9570" y="855"/>
                  </a:lnTo>
                  <a:lnTo>
                    <a:pt x="9570" y="1065"/>
                  </a:lnTo>
                  <a:lnTo>
                    <a:pt x="9790" y="1065"/>
                  </a:lnTo>
                  <a:cubicBezTo>
                    <a:pt x="9929" y="1065"/>
                    <a:pt x="10038" y="1097"/>
                    <a:pt x="10116" y="1159"/>
                  </a:cubicBezTo>
                  <a:cubicBezTo>
                    <a:pt x="10194" y="1222"/>
                    <a:pt x="10233" y="1309"/>
                    <a:pt x="10233" y="1421"/>
                  </a:cubicBezTo>
                  <a:cubicBezTo>
                    <a:pt x="10233" y="1542"/>
                    <a:pt x="10191" y="1634"/>
                    <a:pt x="10107" y="1697"/>
                  </a:cubicBezTo>
                  <a:cubicBezTo>
                    <a:pt x="10023" y="1760"/>
                    <a:pt x="9901" y="1792"/>
                    <a:pt x="9741" y="1792"/>
                  </a:cubicBezTo>
                  <a:cubicBezTo>
                    <a:pt x="9649" y="1792"/>
                    <a:pt x="9561" y="1781"/>
                    <a:pt x="9476" y="1760"/>
                  </a:cubicBezTo>
                  <a:cubicBezTo>
                    <a:pt x="9392" y="1739"/>
                    <a:pt x="9314" y="1708"/>
                    <a:pt x="9243" y="1666"/>
                  </a:cubicBezTo>
                  <a:lnTo>
                    <a:pt x="9243" y="1913"/>
                  </a:lnTo>
                  <a:cubicBezTo>
                    <a:pt x="9333" y="1945"/>
                    <a:pt x="9420" y="1968"/>
                    <a:pt x="9503" y="1984"/>
                  </a:cubicBezTo>
                  <a:cubicBezTo>
                    <a:pt x="9587" y="1999"/>
                    <a:pt x="9669" y="2007"/>
                    <a:pt x="9748" y="2007"/>
                  </a:cubicBezTo>
                  <a:cubicBezTo>
                    <a:pt x="9985" y="2007"/>
                    <a:pt x="10167" y="1956"/>
                    <a:pt x="10295" y="1854"/>
                  </a:cubicBezTo>
                  <a:cubicBezTo>
                    <a:pt x="10424" y="1752"/>
                    <a:pt x="10488" y="1607"/>
                    <a:pt x="10488" y="1421"/>
                  </a:cubicBezTo>
                  <a:cubicBezTo>
                    <a:pt x="10488" y="1299"/>
                    <a:pt x="10453" y="1197"/>
                    <a:pt x="10385" y="1115"/>
                  </a:cubicBezTo>
                  <a:cubicBezTo>
                    <a:pt x="10316" y="1032"/>
                    <a:pt x="10220" y="977"/>
                    <a:pt x="10098" y="951"/>
                  </a:cubicBezTo>
                  <a:cubicBezTo>
                    <a:pt x="10208" y="923"/>
                    <a:pt x="10294" y="873"/>
                    <a:pt x="10354" y="801"/>
                  </a:cubicBezTo>
                  <a:cubicBezTo>
                    <a:pt x="10413" y="729"/>
                    <a:pt x="10443" y="641"/>
                    <a:pt x="10443" y="536"/>
                  </a:cubicBezTo>
                  <a:cubicBezTo>
                    <a:pt x="10443" y="386"/>
                    <a:pt x="10387" y="267"/>
                    <a:pt x="10274" y="178"/>
                  </a:cubicBezTo>
                  <a:cubicBezTo>
                    <a:pt x="10161" y="90"/>
                    <a:pt x="10007" y="46"/>
                    <a:pt x="9813" y="46"/>
                  </a:cubicBezTo>
                  <a:close/>
                  <a:moveTo>
                    <a:pt x="12586" y="46"/>
                  </a:moveTo>
                  <a:cubicBezTo>
                    <a:pt x="12300" y="46"/>
                    <a:pt x="12075" y="134"/>
                    <a:pt x="11910" y="309"/>
                  </a:cubicBezTo>
                  <a:cubicBezTo>
                    <a:pt x="11746" y="484"/>
                    <a:pt x="11663" y="723"/>
                    <a:pt x="11663" y="1027"/>
                  </a:cubicBezTo>
                  <a:cubicBezTo>
                    <a:pt x="11663" y="1330"/>
                    <a:pt x="11746" y="1569"/>
                    <a:pt x="11910" y="1744"/>
                  </a:cubicBezTo>
                  <a:cubicBezTo>
                    <a:pt x="12075" y="1919"/>
                    <a:pt x="12300" y="2007"/>
                    <a:pt x="12586" y="2007"/>
                  </a:cubicBezTo>
                  <a:cubicBezTo>
                    <a:pt x="12698" y="2007"/>
                    <a:pt x="12803" y="1992"/>
                    <a:pt x="12903" y="1961"/>
                  </a:cubicBezTo>
                  <a:cubicBezTo>
                    <a:pt x="13003" y="1931"/>
                    <a:pt x="13098" y="1885"/>
                    <a:pt x="13188" y="1825"/>
                  </a:cubicBezTo>
                  <a:lnTo>
                    <a:pt x="13188" y="1558"/>
                  </a:lnTo>
                  <a:cubicBezTo>
                    <a:pt x="13101" y="1638"/>
                    <a:pt x="13010" y="1698"/>
                    <a:pt x="12912" y="1737"/>
                  </a:cubicBezTo>
                  <a:cubicBezTo>
                    <a:pt x="12815" y="1777"/>
                    <a:pt x="12711" y="1797"/>
                    <a:pt x="12601" y="1797"/>
                  </a:cubicBezTo>
                  <a:cubicBezTo>
                    <a:pt x="12385" y="1797"/>
                    <a:pt x="12220" y="1731"/>
                    <a:pt x="12105" y="1599"/>
                  </a:cubicBezTo>
                  <a:cubicBezTo>
                    <a:pt x="11990" y="1467"/>
                    <a:pt x="11933" y="1276"/>
                    <a:pt x="11933" y="1027"/>
                  </a:cubicBezTo>
                  <a:cubicBezTo>
                    <a:pt x="11933" y="777"/>
                    <a:pt x="11990" y="586"/>
                    <a:pt x="12105" y="454"/>
                  </a:cubicBezTo>
                  <a:cubicBezTo>
                    <a:pt x="12220" y="322"/>
                    <a:pt x="12385" y="256"/>
                    <a:pt x="12601" y="256"/>
                  </a:cubicBezTo>
                  <a:cubicBezTo>
                    <a:pt x="12711" y="256"/>
                    <a:pt x="12815" y="276"/>
                    <a:pt x="12912" y="316"/>
                  </a:cubicBezTo>
                  <a:cubicBezTo>
                    <a:pt x="13010" y="355"/>
                    <a:pt x="13101" y="415"/>
                    <a:pt x="13188" y="496"/>
                  </a:cubicBezTo>
                  <a:lnTo>
                    <a:pt x="13188" y="226"/>
                  </a:lnTo>
                  <a:cubicBezTo>
                    <a:pt x="13100" y="166"/>
                    <a:pt x="13006" y="121"/>
                    <a:pt x="12906" y="91"/>
                  </a:cubicBezTo>
                  <a:cubicBezTo>
                    <a:pt x="12806" y="61"/>
                    <a:pt x="12699" y="46"/>
                    <a:pt x="12586" y="46"/>
                  </a:cubicBezTo>
                  <a:close/>
                  <a:moveTo>
                    <a:pt x="14122" y="518"/>
                  </a:moveTo>
                  <a:cubicBezTo>
                    <a:pt x="13918" y="518"/>
                    <a:pt x="13759" y="584"/>
                    <a:pt x="13644" y="716"/>
                  </a:cubicBezTo>
                  <a:cubicBezTo>
                    <a:pt x="13529" y="847"/>
                    <a:pt x="13471" y="1030"/>
                    <a:pt x="13471" y="1263"/>
                  </a:cubicBezTo>
                  <a:cubicBezTo>
                    <a:pt x="13471" y="1495"/>
                    <a:pt x="13529" y="1677"/>
                    <a:pt x="13644" y="1809"/>
                  </a:cubicBezTo>
                  <a:cubicBezTo>
                    <a:pt x="13759" y="1941"/>
                    <a:pt x="13918" y="2007"/>
                    <a:pt x="14122" y="2007"/>
                  </a:cubicBezTo>
                  <a:cubicBezTo>
                    <a:pt x="14324" y="2007"/>
                    <a:pt x="14483" y="1941"/>
                    <a:pt x="14599" y="1809"/>
                  </a:cubicBezTo>
                  <a:cubicBezTo>
                    <a:pt x="14714" y="1677"/>
                    <a:pt x="14772" y="1495"/>
                    <a:pt x="14772" y="1263"/>
                  </a:cubicBezTo>
                  <a:cubicBezTo>
                    <a:pt x="14772" y="1030"/>
                    <a:pt x="14714" y="847"/>
                    <a:pt x="14599" y="716"/>
                  </a:cubicBezTo>
                  <a:cubicBezTo>
                    <a:pt x="14483" y="584"/>
                    <a:pt x="14324" y="518"/>
                    <a:pt x="14122" y="518"/>
                  </a:cubicBezTo>
                  <a:close/>
                  <a:moveTo>
                    <a:pt x="20801" y="518"/>
                  </a:moveTo>
                  <a:cubicBezTo>
                    <a:pt x="20588" y="518"/>
                    <a:pt x="20419" y="586"/>
                    <a:pt x="20294" y="723"/>
                  </a:cubicBezTo>
                  <a:cubicBezTo>
                    <a:pt x="20169" y="859"/>
                    <a:pt x="20106" y="1043"/>
                    <a:pt x="20106" y="1275"/>
                  </a:cubicBezTo>
                  <a:cubicBezTo>
                    <a:pt x="20106" y="1500"/>
                    <a:pt x="20172" y="1678"/>
                    <a:pt x="20304" y="1810"/>
                  </a:cubicBezTo>
                  <a:cubicBezTo>
                    <a:pt x="20436" y="1941"/>
                    <a:pt x="20615" y="2007"/>
                    <a:pt x="20841" y="2007"/>
                  </a:cubicBezTo>
                  <a:cubicBezTo>
                    <a:pt x="20932" y="2007"/>
                    <a:pt x="21021" y="1998"/>
                    <a:pt x="21108" y="1979"/>
                  </a:cubicBezTo>
                  <a:cubicBezTo>
                    <a:pt x="21196" y="1961"/>
                    <a:pt x="21282" y="1934"/>
                    <a:pt x="21365" y="1898"/>
                  </a:cubicBezTo>
                  <a:lnTo>
                    <a:pt x="21365" y="1678"/>
                  </a:lnTo>
                  <a:cubicBezTo>
                    <a:pt x="21283" y="1722"/>
                    <a:pt x="21199" y="1755"/>
                    <a:pt x="21115" y="1777"/>
                  </a:cubicBezTo>
                  <a:cubicBezTo>
                    <a:pt x="21031" y="1799"/>
                    <a:pt x="20945" y="1810"/>
                    <a:pt x="20855" y="1810"/>
                  </a:cubicBezTo>
                  <a:cubicBezTo>
                    <a:pt x="20701" y="1810"/>
                    <a:pt x="20580" y="1768"/>
                    <a:pt x="20494" y="1684"/>
                  </a:cubicBezTo>
                  <a:cubicBezTo>
                    <a:pt x="20407" y="1600"/>
                    <a:pt x="20359" y="1477"/>
                    <a:pt x="20349" y="1317"/>
                  </a:cubicBezTo>
                  <a:lnTo>
                    <a:pt x="21420" y="1317"/>
                  </a:lnTo>
                  <a:lnTo>
                    <a:pt x="21420" y="1203"/>
                  </a:lnTo>
                  <a:cubicBezTo>
                    <a:pt x="21420" y="992"/>
                    <a:pt x="21364" y="825"/>
                    <a:pt x="21253" y="702"/>
                  </a:cubicBezTo>
                  <a:cubicBezTo>
                    <a:pt x="21142" y="580"/>
                    <a:pt x="20992" y="518"/>
                    <a:pt x="20801" y="518"/>
                  </a:cubicBezTo>
                  <a:close/>
                  <a:moveTo>
                    <a:pt x="24910" y="518"/>
                  </a:moveTo>
                  <a:cubicBezTo>
                    <a:pt x="24736" y="518"/>
                    <a:pt x="24602" y="555"/>
                    <a:pt x="24507" y="627"/>
                  </a:cubicBezTo>
                  <a:cubicBezTo>
                    <a:pt x="24413" y="700"/>
                    <a:pt x="24366" y="803"/>
                    <a:pt x="24366" y="936"/>
                  </a:cubicBezTo>
                  <a:cubicBezTo>
                    <a:pt x="24366" y="1046"/>
                    <a:pt x="24398" y="1132"/>
                    <a:pt x="24462" y="1195"/>
                  </a:cubicBezTo>
                  <a:cubicBezTo>
                    <a:pt x="24526" y="1258"/>
                    <a:pt x="24630" y="1304"/>
                    <a:pt x="24774" y="1335"/>
                  </a:cubicBezTo>
                  <a:lnTo>
                    <a:pt x="24855" y="1354"/>
                  </a:lnTo>
                  <a:cubicBezTo>
                    <a:pt x="25000" y="1385"/>
                    <a:pt x="25093" y="1418"/>
                    <a:pt x="25136" y="1451"/>
                  </a:cubicBezTo>
                  <a:cubicBezTo>
                    <a:pt x="25178" y="1485"/>
                    <a:pt x="25200" y="1534"/>
                    <a:pt x="25200" y="1597"/>
                  </a:cubicBezTo>
                  <a:cubicBezTo>
                    <a:pt x="25200" y="1665"/>
                    <a:pt x="25170" y="1718"/>
                    <a:pt x="25111" y="1756"/>
                  </a:cubicBezTo>
                  <a:cubicBezTo>
                    <a:pt x="25052" y="1793"/>
                    <a:pt x="24968" y="1812"/>
                    <a:pt x="24858" y="1812"/>
                  </a:cubicBezTo>
                  <a:cubicBezTo>
                    <a:pt x="24776" y="1812"/>
                    <a:pt x="24693" y="1801"/>
                    <a:pt x="24610" y="1778"/>
                  </a:cubicBezTo>
                  <a:cubicBezTo>
                    <a:pt x="24526" y="1756"/>
                    <a:pt x="24441" y="1723"/>
                    <a:pt x="24355" y="1678"/>
                  </a:cubicBezTo>
                  <a:lnTo>
                    <a:pt x="24355" y="1918"/>
                  </a:lnTo>
                  <a:cubicBezTo>
                    <a:pt x="24447" y="1948"/>
                    <a:pt x="24533" y="1970"/>
                    <a:pt x="24616" y="1985"/>
                  </a:cubicBezTo>
                  <a:cubicBezTo>
                    <a:pt x="24698" y="2000"/>
                    <a:pt x="24777" y="2007"/>
                    <a:pt x="24853" y="2007"/>
                  </a:cubicBezTo>
                  <a:cubicBezTo>
                    <a:pt x="25035" y="2007"/>
                    <a:pt x="25178" y="1969"/>
                    <a:pt x="25283" y="1892"/>
                  </a:cubicBezTo>
                  <a:cubicBezTo>
                    <a:pt x="25387" y="1815"/>
                    <a:pt x="25439" y="1711"/>
                    <a:pt x="25439" y="1579"/>
                  </a:cubicBezTo>
                  <a:cubicBezTo>
                    <a:pt x="25439" y="1463"/>
                    <a:pt x="25404" y="1373"/>
                    <a:pt x="25335" y="1309"/>
                  </a:cubicBezTo>
                  <a:cubicBezTo>
                    <a:pt x="25265" y="1244"/>
                    <a:pt x="25147" y="1194"/>
                    <a:pt x="24982" y="1159"/>
                  </a:cubicBezTo>
                  <a:lnTo>
                    <a:pt x="24902" y="1141"/>
                  </a:lnTo>
                  <a:cubicBezTo>
                    <a:pt x="24777" y="1113"/>
                    <a:pt x="24694" y="1084"/>
                    <a:pt x="24653" y="1053"/>
                  </a:cubicBezTo>
                  <a:cubicBezTo>
                    <a:pt x="24612" y="1022"/>
                    <a:pt x="24591" y="980"/>
                    <a:pt x="24591" y="926"/>
                  </a:cubicBezTo>
                  <a:cubicBezTo>
                    <a:pt x="24591" y="855"/>
                    <a:pt x="24620" y="802"/>
                    <a:pt x="24678" y="766"/>
                  </a:cubicBezTo>
                  <a:cubicBezTo>
                    <a:pt x="24735" y="731"/>
                    <a:pt x="24822" y="713"/>
                    <a:pt x="24938" y="713"/>
                  </a:cubicBezTo>
                  <a:cubicBezTo>
                    <a:pt x="25014" y="713"/>
                    <a:pt x="25087" y="722"/>
                    <a:pt x="25158" y="739"/>
                  </a:cubicBezTo>
                  <a:cubicBezTo>
                    <a:pt x="25229" y="755"/>
                    <a:pt x="25297" y="781"/>
                    <a:pt x="25363" y="815"/>
                  </a:cubicBezTo>
                  <a:lnTo>
                    <a:pt x="25363" y="594"/>
                  </a:lnTo>
                  <a:cubicBezTo>
                    <a:pt x="25299" y="569"/>
                    <a:pt x="25229" y="550"/>
                    <a:pt x="25153" y="537"/>
                  </a:cubicBezTo>
                  <a:cubicBezTo>
                    <a:pt x="25077" y="525"/>
                    <a:pt x="24996" y="518"/>
                    <a:pt x="24910" y="5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481;p23"/>
            <p:cNvSpPr/>
            <p:nvPr/>
          </p:nvSpPr>
          <p:spPr>
            <a:xfrm>
              <a:off x="977202" y="4123653"/>
              <a:ext cx="168423" cy="35250"/>
            </a:xfrm>
            <a:custGeom>
              <a:avLst/>
              <a:gdLst/>
              <a:ahLst/>
              <a:cxnLst/>
              <a:rect l="l" t="t" r="r" b="b"/>
              <a:pathLst>
                <a:path w="9594" h="2008" extrusionOk="0">
                  <a:moveTo>
                    <a:pt x="4800" y="1"/>
                  </a:moveTo>
                  <a:lnTo>
                    <a:pt x="4800" y="296"/>
                  </a:lnTo>
                  <a:lnTo>
                    <a:pt x="5033" y="296"/>
                  </a:lnTo>
                  <a:lnTo>
                    <a:pt x="5033" y="1"/>
                  </a:lnTo>
                  <a:close/>
                  <a:moveTo>
                    <a:pt x="7616" y="716"/>
                  </a:moveTo>
                  <a:cubicBezTo>
                    <a:pt x="7731" y="716"/>
                    <a:pt x="7823" y="754"/>
                    <a:pt x="7893" y="830"/>
                  </a:cubicBezTo>
                  <a:cubicBezTo>
                    <a:pt x="7962" y="906"/>
                    <a:pt x="7998" y="1008"/>
                    <a:pt x="8000" y="1135"/>
                  </a:cubicBezTo>
                  <a:lnTo>
                    <a:pt x="7169" y="1136"/>
                  </a:lnTo>
                  <a:cubicBezTo>
                    <a:pt x="7181" y="1003"/>
                    <a:pt x="7226" y="900"/>
                    <a:pt x="7304" y="826"/>
                  </a:cubicBezTo>
                  <a:cubicBezTo>
                    <a:pt x="7382" y="753"/>
                    <a:pt x="7486" y="716"/>
                    <a:pt x="7616" y="716"/>
                  </a:cubicBezTo>
                  <a:close/>
                  <a:moveTo>
                    <a:pt x="452" y="81"/>
                  </a:moveTo>
                  <a:lnTo>
                    <a:pt x="0" y="172"/>
                  </a:lnTo>
                  <a:lnTo>
                    <a:pt x="0" y="405"/>
                  </a:lnTo>
                  <a:lnTo>
                    <a:pt x="455" y="314"/>
                  </a:lnTo>
                  <a:lnTo>
                    <a:pt x="455" y="1755"/>
                  </a:lnTo>
                  <a:lnTo>
                    <a:pt x="37" y="1755"/>
                  </a:lnTo>
                  <a:lnTo>
                    <a:pt x="37" y="1971"/>
                  </a:lnTo>
                  <a:lnTo>
                    <a:pt x="1126" y="1971"/>
                  </a:lnTo>
                  <a:lnTo>
                    <a:pt x="1126" y="1755"/>
                  </a:lnTo>
                  <a:lnTo>
                    <a:pt x="708" y="1755"/>
                  </a:lnTo>
                  <a:lnTo>
                    <a:pt x="708" y="81"/>
                  </a:lnTo>
                  <a:close/>
                  <a:moveTo>
                    <a:pt x="2101" y="46"/>
                  </a:moveTo>
                  <a:cubicBezTo>
                    <a:pt x="2027" y="46"/>
                    <a:pt x="1945" y="57"/>
                    <a:pt x="1856" y="78"/>
                  </a:cubicBezTo>
                  <a:cubicBezTo>
                    <a:pt x="1766" y="99"/>
                    <a:pt x="1670" y="130"/>
                    <a:pt x="1567" y="172"/>
                  </a:cubicBezTo>
                  <a:lnTo>
                    <a:pt x="1567" y="430"/>
                  </a:lnTo>
                  <a:cubicBezTo>
                    <a:pt x="1668" y="374"/>
                    <a:pt x="1764" y="331"/>
                    <a:pt x="1853" y="303"/>
                  </a:cubicBezTo>
                  <a:cubicBezTo>
                    <a:pt x="1942" y="276"/>
                    <a:pt x="2026" y="262"/>
                    <a:pt x="2106" y="262"/>
                  </a:cubicBezTo>
                  <a:cubicBezTo>
                    <a:pt x="2219" y="262"/>
                    <a:pt x="2311" y="293"/>
                    <a:pt x="2382" y="357"/>
                  </a:cubicBezTo>
                  <a:cubicBezTo>
                    <a:pt x="2452" y="420"/>
                    <a:pt x="2487" y="502"/>
                    <a:pt x="2487" y="602"/>
                  </a:cubicBezTo>
                  <a:cubicBezTo>
                    <a:pt x="2487" y="664"/>
                    <a:pt x="2471" y="726"/>
                    <a:pt x="2439" y="790"/>
                  </a:cubicBezTo>
                  <a:cubicBezTo>
                    <a:pt x="2406" y="854"/>
                    <a:pt x="2349" y="932"/>
                    <a:pt x="2267" y="1024"/>
                  </a:cubicBezTo>
                  <a:cubicBezTo>
                    <a:pt x="2224" y="1073"/>
                    <a:pt x="2119" y="1182"/>
                    <a:pt x="1951" y="1351"/>
                  </a:cubicBezTo>
                  <a:cubicBezTo>
                    <a:pt x="1784" y="1520"/>
                    <a:pt x="1652" y="1655"/>
                    <a:pt x="1554" y="1755"/>
                  </a:cubicBezTo>
                  <a:lnTo>
                    <a:pt x="1554" y="1971"/>
                  </a:lnTo>
                  <a:lnTo>
                    <a:pt x="2755" y="1971"/>
                  </a:lnTo>
                  <a:lnTo>
                    <a:pt x="2755" y="1755"/>
                  </a:lnTo>
                  <a:lnTo>
                    <a:pt x="1862" y="1755"/>
                  </a:lnTo>
                  <a:cubicBezTo>
                    <a:pt x="2068" y="1545"/>
                    <a:pt x="2227" y="1382"/>
                    <a:pt x="2341" y="1265"/>
                  </a:cubicBezTo>
                  <a:cubicBezTo>
                    <a:pt x="2454" y="1148"/>
                    <a:pt x="2521" y="1077"/>
                    <a:pt x="2542" y="1053"/>
                  </a:cubicBezTo>
                  <a:cubicBezTo>
                    <a:pt x="2619" y="958"/>
                    <a:pt x="2672" y="876"/>
                    <a:pt x="2701" y="807"/>
                  </a:cubicBezTo>
                  <a:cubicBezTo>
                    <a:pt x="2730" y="737"/>
                    <a:pt x="2744" y="663"/>
                    <a:pt x="2744" y="586"/>
                  </a:cubicBezTo>
                  <a:cubicBezTo>
                    <a:pt x="2744" y="422"/>
                    <a:pt x="2686" y="291"/>
                    <a:pt x="2570" y="193"/>
                  </a:cubicBezTo>
                  <a:cubicBezTo>
                    <a:pt x="2453" y="95"/>
                    <a:pt x="2297" y="46"/>
                    <a:pt x="2101" y="46"/>
                  </a:cubicBezTo>
                  <a:close/>
                  <a:moveTo>
                    <a:pt x="4081" y="1"/>
                  </a:moveTo>
                  <a:lnTo>
                    <a:pt x="4081" y="1971"/>
                  </a:lnTo>
                  <a:lnTo>
                    <a:pt x="4314" y="1971"/>
                  </a:lnTo>
                  <a:lnTo>
                    <a:pt x="4314" y="1"/>
                  </a:lnTo>
                  <a:close/>
                  <a:moveTo>
                    <a:pt x="4800" y="553"/>
                  </a:moveTo>
                  <a:lnTo>
                    <a:pt x="4800" y="1971"/>
                  </a:lnTo>
                  <a:lnTo>
                    <a:pt x="5033" y="1971"/>
                  </a:lnTo>
                  <a:lnTo>
                    <a:pt x="5033" y="553"/>
                  </a:lnTo>
                  <a:close/>
                  <a:moveTo>
                    <a:pt x="5510" y="1"/>
                  </a:moveTo>
                  <a:lnTo>
                    <a:pt x="5510" y="1971"/>
                  </a:lnTo>
                  <a:lnTo>
                    <a:pt x="5744" y="1971"/>
                  </a:lnTo>
                  <a:lnTo>
                    <a:pt x="5744" y="1278"/>
                  </a:lnTo>
                  <a:lnTo>
                    <a:pt x="6465" y="1971"/>
                  </a:lnTo>
                  <a:lnTo>
                    <a:pt x="6768" y="1971"/>
                  </a:lnTo>
                  <a:lnTo>
                    <a:pt x="5985" y="1216"/>
                  </a:lnTo>
                  <a:lnTo>
                    <a:pt x="6737" y="553"/>
                  </a:lnTo>
                  <a:lnTo>
                    <a:pt x="6439" y="553"/>
                  </a:lnTo>
                  <a:lnTo>
                    <a:pt x="5744" y="1164"/>
                  </a:lnTo>
                  <a:lnTo>
                    <a:pt x="5744" y="1"/>
                  </a:lnTo>
                  <a:close/>
                  <a:moveTo>
                    <a:pt x="7614" y="519"/>
                  </a:moveTo>
                  <a:cubicBezTo>
                    <a:pt x="7401" y="519"/>
                    <a:pt x="7232" y="587"/>
                    <a:pt x="7107" y="723"/>
                  </a:cubicBezTo>
                  <a:cubicBezTo>
                    <a:pt x="6981" y="859"/>
                    <a:pt x="6919" y="1044"/>
                    <a:pt x="6919" y="1276"/>
                  </a:cubicBezTo>
                  <a:cubicBezTo>
                    <a:pt x="6919" y="1500"/>
                    <a:pt x="6985" y="1678"/>
                    <a:pt x="7117" y="1810"/>
                  </a:cubicBezTo>
                  <a:cubicBezTo>
                    <a:pt x="7249" y="1941"/>
                    <a:pt x="7428" y="2007"/>
                    <a:pt x="7654" y="2007"/>
                  </a:cubicBezTo>
                  <a:cubicBezTo>
                    <a:pt x="7744" y="2007"/>
                    <a:pt x="7833" y="1998"/>
                    <a:pt x="7921" y="1979"/>
                  </a:cubicBezTo>
                  <a:cubicBezTo>
                    <a:pt x="8009" y="1961"/>
                    <a:pt x="8095" y="1934"/>
                    <a:pt x="8178" y="1898"/>
                  </a:cubicBezTo>
                  <a:lnTo>
                    <a:pt x="8178" y="1678"/>
                  </a:lnTo>
                  <a:cubicBezTo>
                    <a:pt x="8095" y="1722"/>
                    <a:pt x="8012" y="1755"/>
                    <a:pt x="7928" y="1777"/>
                  </a:cubicBezTo>
                  <a:cubicBezTo>
                    <a:pt x="7844" y="1799"/>
                    <a:pt x="7757" y="1810"/>
                    <a:pt x="7668" y="1810"/>
                  </a:cubicBezTo>
                  <a:cubicBezTo>
                    <a:pt x="7514" y="1810"/>
                    <a:pt x="7393" y="1768"/>
                    <a:pt x="7307" y="1684"/>
                  </a:cubicBezTo>
                  <a:cubicBezTo>
                    <a:pt x="7220" y="1600"/>
                    <a:pt x="7172" y="1478"/>
                    <a:pt x="7162" y="1317"/>
                  </a:cubicBezTo>
                  <a:lnTo>
                    <a:pt x="8233" y="1317"/>
                  </a:lnTo>
                  <a:lnTo>
                    <a:pt x="8233" y="1204"/>
                  </a:lnTo>
                  <a:cubicBezTo>
                    <a:pt x="8233" y="993"/>
                    <a:pt x="8177" y="826"/>
                    <a:pt x="8066" y="703"/>
                  </a:cubicBezTo>
                  <a:cubicBezTo>
                    <a:pt x="7955" y="580"/>
                    <a:pt x="7804" y="519"/>
                    <a:pt x="7614" y="519"/>
                  </a:cubicBezTo>
                  <a:close/>
                  <a:moveTo>
                    <a:pt x="9065" y="519"/>
                  </a:moveTo>
                  <a:cubicBezTo>
                    <a:pt x="8891" y="519"/>
                    <a:pt x="8757" y="555"/>
                    <a:pt x="8662" y="628"/>
                  </a:cubicBezTo>
                  <a:cubicBezTo>
                    <a:pt x="8567" y="700"/>
                    <a:pt x="8520" y="803"/>
                    <a:pt x="8520" y="936"/>
                  </a:cubicBezTo>
                  <a:cubicBezTo>
                    <a:pt x="8520" y="1046"/>
                    <a:pt x="8552" y="1132"/>
                    <a:pt x="8616" y="1195"/>
                  </a:cubicBezTo>
                  <a:cubicBezTo>
                    <a:pt x="8681" y="1258"/>
                    <a:pt x="8785" y="1305"/>
                    <a:pt x="8929" y="1335"/>
                  </a:cubicBezTo>
                  <a:lnTo>
                    <a:pt x="9010" y="1354"/>
                  </a:lnTo>
                  <a:cubicBezTo>
                    <a:pt x="9154" y="1385"/>
                    <a:pt x="9248" y="1418"/>
                    <a:pt x="9291" y="1452"/>
                  </a:cubicBezTo>
                  <a:cubicBezTo>
                    <a:pt x="9333" y="1485"/>
                    <a:pt x="9354" y="1534"/>
                    <a:pt x="9354" y="1597"/>
                  </a:cubicBezTo>
                  <a:cubicBezTo>
                    <a:pt x="9354" y="1666"/>
                    <a:pt x="9325" y="1718"/>
                    <a:pt x="9266" y="1756"/>
                  </a:cubicBezTo>
                  <a:cubicBezTo>
                    <a:pt x="9207" y="1794"/>
                    <a:pt x="9122" y="1812"/>
                    <a:pt x="9013" y="1812"/>
                  </a:cubicBezTo>
                  <a:cubicBezTo>
                    <a:pt x="8931" y="1812"/>
                    <a:pt x="8848" y="1801"/>
                    <a:pt x="8765" y="1779"/>
                  </a:cubicBezTo>
                  <a:cubicBezTo>
                    <a:pt x="8681" y="1756"/>
                    <a:pt x="8596" y="1723"/>
                    <a:pt x="8510" y="1678"/>
                  </a:cubicBezTo>
                  <a:lnTo>
                    <a:pt x="8510" y="1919"/>
                  </a:lnTo>
                  <a:cubicBezTo>
                    <a:pt x="8601" y="1948"/>
                    <a:pt x="8688" y="1970"/>
                    <a:pt x="8770" y="1985"/>
                  </a:cubicBezTo>
                  <a:cubicBezTo>
                    <a:pt x="8853" y="2000"/>
                    <a:pt x="8932" y="2007"/>
                    <a:pt x="9008" y="2007"/>
                  </a:cubicBezTo>
                  <a:cubicBezTo>
                    <a:pt x="9190" y="2007"/>
                    <a:pt x="9333" y="1969"/>
                    <a:pt x="9437" y="1892"/>
                  </a:cubicBezTo>
                  <a:cubicBezTo>
                    <a:pt x="9542" y="1815"/>
                    <a:pt x="9594" y="1711"/>
                    <a:pt x="9594" y="1579"/>
                  </a:cubicBezTo>
                  <a:cubicBezTo>
                    <a:pt x="9594" y="1464"/>
                    <a:pt x="9559" y="1374"/>
                    <a:pt x="9489" y="1309"/>
                  </a:cubicBezTo>
                  <a:cubicBezTo>
                    <a:pt x="9420" y="1245"/>
                    <a:pt x="9302" y="1195"/>
                    <a:pt x="9137" y="1159"/>
                  </a:cubicBezTo>
                  <a:lnTo>
                    <a:pt x="9057" y="1141"/>
                  </a:lnTo>
                  <a:cubicBezTo>
                    <a:pt x="8932" y="1114"/>
                    <a:pt x="8849" y="1084"/>
                    <a:pt x="8808" y="1053"/>
                  </a:cubicBezTo>
                  <a:cubicBezTo>
                    <a:pt x="8766" y="1023"/>
                    <a:pt x="8746" y="980"/>
                    <a:pt x="8746" y="926"/>
                  </a:cubicBezTo>
                  <a:cubicBezTo>
                    <a:pt x="8746" y="855"/>
                    <a:pt x="8774" y="802"/>
                    <a:pt x="8832" y="767"/>
                  </a:cubicBezTo>
                  <a:cubicBezTo>
                    <a:pt x="8890" y="731"/>
                    <a:pt x="8977" y="714"/>
                    <a:pt x="9092" y="714"/>
                  </a:cubicBezTo>
                  <a:cubicBezTo>
                    <a:pt x="9168" y="714"/>
                    <a:pt x="9242" y="722"/>
                    <a:pt x="9313" y="739"/>
                  </a:cubicBezTo>
                  <a:cubicBezTo>
                    <a:pt x="9384" y="756"/>
                    <a:pt x="9452" y="781"/>
                    <a:pt x="9518" y="815"/>
                  </a:cubicBezTo>
                  <a:lnTo>
                    <a:pt x="9518" y="595"/>
                  </a:lnTo>
                  <a:cubicBezTo>
                    <a:pt x="9454" y="569"/>
                    <a:pt x="9384" y="550"/>
                    <a:pt x="9308" y="538"/>
                  </a:cubicBezTo>
                  <a:cubicBezTo>
                    <a:pt x="9232" y="525"/>
                    <a:pt x="9151" y="519"/>
                    <a:pt x="9065" y="51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482;p23"/>
            <p:cNvSpPr/>
            <p:nvPr/>
          </p:nvSpPr>
          <p:spPr>
            <a:xfrm>
              <a:off x="3064624" y="3934599"/>
              <a:ext cx="92813" cy="122042"/>
            </a:xfrm>
            <a:custGeom>
              <a:avLst/>
              <a:gdLst/>
              <a:ahLst/>
              <a:cxnLst/>
              <a:rect l="l" t="t" r="r" b="b"/>
              <a:pathLst>
                <a:path w="5287" h="6952" extrusionOk="0">
                  <a:moveTo>
                    <a:pt x="4873" y="414"/>
                  </a:moveTo>
                  <a:lnTo>
                    <a:pt x="4873" y="6381"/>
                  </a:lnTo>
                  <a:lnTo>
                    <a:pt x="2828" y="5141"/>
                  </a:lnTo>
                  <a:lnTo>
                    <a:pt x="2772" y="5118"/>
                  </a:lnTo>
                  <a:lnTo>
                    <a:pt x="2727" y="5107"/>
                  </a:lnTo>
                  <a:lnTo>
                    <a:pt x="2671" y="5118"/>
                  </a:lnTo>
                  <a:lnTo>
                    <a:pt x="2615" y="5141"/>
                  </a:lnTo>
                  <a:lnTo>
                    <a:pt x="414" y="6392"/>
                  </a:lnTo>
                  <a:lnTo>
                    <a:pt x="414" y="414"/>
                  </a:lnTo>
                  <a:close/>
                  <a:moveTo>
                    <a:pt x="157" y="0"/>
                  </a:moveTo>
                  <a:lnTo>
                    <a:pt x="123" y="12"/>
                  </a:lnTo>
                  <a:lnTo>
                    <a:pt x="90" y="34"/>
                  </a:lnTo>
                  <a:lnTo>
                    <a:pt x="56" y="56"/>
                  </a:lnTo>
                  <a:lnTo>
                    <a:pt x="34" y="90"/>
                  </a:lnTo>
                  <a:lnTo>
                    <a:pt x="12" y="123"/>
                  </a:lnTo>
                  <a:lnTo>
                    <a:pt x="1" y="168"/>
                  </a:lnTo>
                  <a:lnTo>
                    <a:pt x="1" y="201"/>
                  </a:lnTo>
                  <a:lnTo>
                    <a:pt x="1" y="6739"/>
                  </a:lnTo>
                  <a:lnTo>
                    <a:pt x="1" y="6795"/>
                  </a:lnTo>
                  <a:lnTo>
                    <a:pt x="23" y="6839"/>
                  </a:lnTo>
                  <a:lnTo>
                    <a:pt x="56" y="6884"/>
                  </a:lnTo>
                  <a:lnTo>
                    <a:pt x="101" y="6918"/>
                  </a:lnTo>
                  <a:lnTo>
                    <a:pt x="146" y="6940"/>
                  </a:lnTo>
                  <a:lnTo>
                    <a:pt x="202" y="6951"/>
                  </a:lnTo>
                  <a:lnTo>
                    <a:pt x="258" y="6940"/>
                  </a:lnTo>
                  <a:lnTo>
                    <a:pt x="302" y="6918"/>
                  </a:lnTo>
                  <a:lnTo>
                    <a:pt x="2716" y="5554"/>
                  </a:lnTo>
                  <a:lnTo>
                    <a:pt x="4973" y="6918"/>
                  </a:lnTo>
                  <a:lnTo>
                    <a:pt x="5029" y="6940"/>
                  </a:lnTo>
                  <a:lnTo>
                    <a:pt x="5085" y="6951"/>
                  </a:lnTo>
                  <a:lnTo>
                    <a:pt x="5130" y="6940"/>
                  </a:lnTo>
                  <a:lnTo>
                    <a:pt x="5186" y="6918"/>
                  </a:lnTo>
                  <a:lnTo>
                    <a:pt x="5230" y="6884"/>
                  </a:lnTo>
                  <a:lnTo>
                    <a:pt x="5253" y="6850"/>
                  </a:lnTo>
                  <a:lnTo>
                    <a:pt x="5275" y="6795"/>
                  </a:lnTo>
                  <a:lnTo>
                    <a:pt x="5286" y="6739"/>
                  </a:lnTo>
                  <a:lnTo>
                    <a:pt x="5286" y="201"/>
                  </a:lnTo>
                  <a:lnTo>
                    <a:pt x="5286" y="168"/>
                  </a:lnTo>
                  <a:lnTo>
                    <a:pt x="5275" y="123"/>
                  </a:lnTo>
                  <a:lnTo>
                    <a:pt x="5253" y="90"/>
                  </a:lnTo>
                  <a:lnTo>
                    <a:pt x="5230" y="56"/>
                  </a:lnTo>
                  <a:lnTo>
                    <a:pt x="5197" y="34"/>
                  </a:lnTo>
                  <a:lnTo>
                    <a:pt x="5163" y="12"/>
                  </a:lnTo>
                  <a:lnTo>
                    <a:pt x="51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437;p23"/>
            <p:cNvSpPr/>
            <p:nvPr/>
          </p:nvSpPr>
          <p:spPr>
            <a:xfrm>
              <a:off x="1192613" y="1960538"/>
              <a:ext cx="1781100" cy="178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4" name="Google Shape;483;p23"/>
            <p:cNvGrpSpPr/>
            <p:nvPr/>
          </p:nvGrpSpPr>
          <p:grpSpPr>
            <a:xfrm>
              <a:off x="1617701" y="2092040"/>
              <a:ext cx="916295" cy="693569"/>
              <a:chOff x="1941802" y="2186062"/>
              <a:chExt cx="1083091" cy="819822"/>
            </a:xfrm>
          </p:grpSpPr>
          <p:sp>
            <p:nvSpPr>
              <p:cNvPr id="105" name="Google Shape;484;p23"/>
              <p:cNvSpPr/>
              <p:nvPr/>
            </p:nvSpPr>
            <p:spPr>
              <a:xfrm>
                <a:off x="2310605" y="2469933"/>
                <a:ext cx="345482" cy="345676"/>
              </a:xfrm>
              <a:custGeom>
                <a:avLst/>
                <a:gdLst/>
                <a:ahLst/>
                <a:cxnLst/>
                <a:rect l="l" t="t" r="r" b="b"/>
                <a:pathLst>
                  <a:path w="19680" h="19691" extrusionOk="0">
                    <a:moveTo>
                      <a:pt x="9835" y="0"/>
                    </a:moveTo>
                    <a:lnTo>
                      <a:pt x="9332" y="23"/>
                    </a:lnTo>
                    <a:lnTo>
                      <a:pt x="8840" y="56"/>
                    </a:lnTo>
                    <a:lnTo>
                      <a:pt x="8337" y="123"/>
                    </a:lnTo>
                    <a:lnTo>
                      <a:pt x="7857" y="201"/>
                    </a:lnTo>
                    <a:lnTo>
                      <a:pt x="7387" y="313"/>
                    </a:lnTo>
                    <a:lnTo>
                      <a:pt x="6918" y="447"/>
                    </a:lnTo>
                    <a:lnTo>
                      <a:pt x="6460" y="604"/>
                    </a:lnTo>
                    <a:lnTo>
                      <a:pt x="6013" y="782"/>
                    </a:lnTo>
                    <a:lnTo>
                      <a:pt x="5577" y="972"/>
                    </a:lnTo>
                    <a:lnTo>
                      <a:pt x="5152" y="1196"/>
                    </a:lnTo>
                    <a:lnTo>
                      <a:pt x="4739" y="1431"/>
                    </a:lnTo>
                    <a:lnTo>
                      <a:pt x="4337" y="1688"/>
                    </a:lnTo>
                    <a:lnTo>
                      <a:pt x="3957" y="1967"/>
                    </a:lnTo>
                    <a:lnTo>
                      <a:pt x="3588" y="2258"/>
                    </a:lnTo>
                    <a:lnTo>
                      <a:pt x="3230" y="2570"/>
                    </a:lnTo>
                    <a:lnTo>
                      <a:pt x="2884" y="2894"/>
                    </a:lnTo>
                    <a:lnTo>
                      <a:pt x="2560" y="3230"/>
                    </a:lnTo>
                    <a:lnTo>
                      <a:pt x="2247" y="3587"/>
                    </a:lnTo>
                    <a:lnTo>
                      <a:pt x="1956" y="3967"/>
                    </a:lnTo>
                    <a:lnTo>
                      <a:pt x="1677" y="4347"/>
                    </a:lnTo>
                    <a:lnTo>
                      <a:pt x="1420" y="4750"/>
                    </a:lnTo>
                    <a:lnTo>
                      <a:pt x="1185" y="5163"/>
                    </a:lnTo>
                    <a:lnTo>
                      <a:pt x="973" y="5588"/>
                    </a:lnTo>
                    <a:lnTo>
                      <a:pt x="772" y="6023"/>
                    </a:lnTo>
                    <a:lnTo>
                      <a:pt x="593" y="6470"/>
                    </a:lnTo>
                    <a:lnTo>
                      <a:pt x="437" y="6917"/>
                    </a:lnTo>
                    <a:lnTo>
                      <a:pt x="303" y="7387"/>
                    </a:lnTo>
                    <a:lnTo>
                      <a:pt x="202" y="7867"/>
                    </a:lnTo>
                    <a:lnTo>
                      <a:pt x="113" y="8348"/>
                    </a:lnTo>
                    <a:lnTo>
                      <a:pt x="46" y="8839"/>
                    </a:lnTo>
                    <a:lnTo>
                      <a:pt x="12" y="9342"/>
                    </a:lnTo>
                    <a:lnTo>
                      <a:pt x="1" y="9845"/>
                    </a:lnTo>
                    <a:lnTo>
                      <a:pt x="12" y="10348"/>
                    </a:lnTo>
                    <a:lnTo>
                      <a:pt x="46" y="10851"/>
                    </a:lnTo>
                    <a:lnTo>
                      <a:pt x="113" y="11343"/>
                    </a:lnTo>
                    <a:lnTo>
                      <a:pt x="202" y="11823"/>
                    </a:lnTo>
                    <a:lnTo>
                      <a:pt x="303" y="12304"/>
                    </a:lnTo>
                    <a:lnTo>
                      <a:pt x="437" y="12773"/>
                    </a:lnTo>
                    <a:lnTo>
                      <a:pt x="593" y="13220"/>
                    </a:lnTo>
                    <a:lnTo>
                      <a:pt x="772" y="13667"/>
                    </a:lnTo>
                    <a:lnTo>
                      <a:pt x="973" y="14103"/>
                    </a:lnTo>
                    <a:lnTo>
                      <a:pt x="1185" y="14527"/>
                    </a:lnTo>
                    <a:lnTo>
                      <a:pt x="1420" y="14941"/>
                    </a:lnTo>
                    <a:lnTo>
                      <a:pt x="1677" y="15343"/>
                    </a:lnTo>
                    <a:lnTo>
                      <a:pt x="1956" y="15734"/>
                    </a:lnTo>
                    <a:lnTo>
                      <a:pt x="2247" y="16103"/>
                    </a:lnTo>
                    <a:lnTo>
                      <a:pt x="2560" y="16461"/>
                    </a:lnTo>
                    <a:lnTo>
                      <a:pt x="2884" y="16796"/>
                    </a:lnTo>
                    <a:lnTo>
                      <a:pt x="3230" y="17131"/>
                    </a:lnTo>
                    <a:lnTo>
                      <a:pt x="3588" y="17433"/>
                    </a:lnTo>
                    <a:lnTo>
                      <a:pt x="3957" y="17735"/>
                    </a:lnTo>
                    <a:lnTo>
                      <a:pt x="4337" y="18003"/>
                    </a:lnTo>
                    <a:lnTo>
                      <a:pt x="4739" y="18260"/>
                    </a:lnTo>
                    <a:lnTo>
                      <a:pt x="5152" y="18495"/>
                    </a:lnTo>
                    <a:lnTo>
                      <a:pt x="5577" y="18718"/>
                    </a:lnTo>
                    <a:lnTo>
                      <a:pt x="6013" y="18908"/>
                    </a:lnTo>
                    <a:lnTo>
                      <a:pt x="6460" y="19087"/>
                    </a:lnTo>
                    <a:lnTo>
                      <a:pt x="6918" y="19243"/>
                    </a:lnTo>
                    <a:lnTo>
                      <a:pt x="7387" y="19377"/>
                    </a:lnTo>
                    <a:lnTo>
                      <a:pt x="7857" y="19489"/>
                    </a:lnTo>
                    <a:lnTo>
                      <a:pt x="8337" y="19578"/>
                    </a:lnTo>
                    <a:lnTo>
                      <a:pt x="8840" y="19634"/>
                    </a:lnTo>
                    <a:lnTo>
                      <a:pt x="9332" y="19679"/>
                    </a:lnTo>
                    <a:lnTo>
                      <a:pt x="9835" y="19690"/>
                    </a:lnTo>
                    <a:lnTo>
                      <a:pt x="10349" y="19679"/>
                    </a:lnTo>
                    <a:lnTo>
                      <a:pt x="10840" y="19634"/>
                    </a:lnTo>
                    <a:lnTo>
                      <a:pt x="11332" y="19578"/>
                    </a:lnTo>
                    <a:lnTo>
                      <a:pt x="11824" y="19489"/>
                    </a:lnTo>
                    <a:lnTo>
                      <a:pt x="12293" y="19377"/>
                    </a:lnTo>
                    <a:lnTo>
                      <a:pt x="12762" y="19243"/>
                    </a:lnTo>
                    <a:lnTo>
                      <a:pt x="13221" y="19087"/>
                    </a:lnTo>
                    <a:lnTo>
                      <a:pt x="13668" y="18908"/>
                    </a:lnTo>
                    <a:lnTo>
                      <a:pt x="14103" y="18718"/>
                    </a:lnTo>
                    <a:lnTo>
                      <a:pt x="14528" y="18495"/>
                    </a:lnTo>
                    <a:lnTo>
                      <a:pt x="14941" y="18260"/>
                    </a:lnTo>
                    <a:lnTo>
                      <a:pt x="15333" y="18003"/>
                    </a:lnTo>
                    <a:lnTo>
                      <a:pt x="15724" y="17735"/>
                    </a:lnTo>
                    <a:lnTo>
                      <a:pt x="16092" y="17433"/>
                    </a:lnTo>
                    <a:lnTo>
                      <a:pt x="16450" y="17131"/>
                    </a:lnTo>
                    <a:lnTo>
                      <a:pt x="16796" y="16796"/>
                    </a:lnTo>
                    <a:lnTo>
                      <a:pt x="17121" y="16461"/>
                    </a:lnTo>
                    <a:lnTo>
                      <a:pt x="17433" y="16103"/>
                    </a:lnTo>
                    <a:lnTo>
                      <a:pt x="17724" y="15734"/>
                    </a:lnTo>
                    <a:lnTo>
                      <a:pt x="17992" y="15343"/>
                    </a:lnTo>
                    <a:lnTo>
                      <a:pt x="18249" y="14941"/>
                    </a:lnTo>
                    <a:lnTo>
                      <a:pt x="18484" y="14527"/>
                    </a:lnTo>
                    <a:lnTo>
                      <a:pt x="18707" y="14103"/>
                    </a:lnTo>
                    <a:lnTo>
                      <a:pt x="18909" y="13667"/>
                    </a:lnTo>
                    <a:lnTo>
                      <a:pt x="19076" y="13220"/>
                    </a:lnTo>
                    <a:lnTo>
                      <a:pt x="19233" y="12773"/>
                    </a:lnTo>
                    <a:lnTo>
                      <a:pt x="19367" y="12304"/>
                    </a:lnTo>
                    <a:lnTo>
                      <a:pt x="19478" y="11823"/>
                    </a:lnTo>
                    <a:lnTo>
                      <a:pt x="19568" y="11343"/>
                    </a:lnTo>
                    <a:lnTo>
                      <a:pt x="19624" y="10851"/>
                    </a:lnTo>
                    <a:lnTo>
                      <a:pt x="19668" y="10348"/>
                    </a:lnTo>
                    <a:lnTo>
                      <a:pt x="19680" y="9845"/>
                    </a:lnTo>
                    <a:lnTo>
                      <a:pt x="19668" y="9342"/>
                    </a:lnTo>
                    <a:lnTo>
                      <a:pt x="19624" y="8839"/>
                    </a:lnTo>
                    <a:lnTo>
                      <a:pt x="19568" y="8348"/>
                    </a:lnTo>
                    <a:lnTo>
                      <a:pt x="19478" y="7867"/>
                    </a:lnTo>
                    <a:lnTo>
                      <a:pt x="19367" y="7387"/>
                    </a:lnTo>
                    <a:lnTo>
                      <a:pt x="19233" y="6917"/>
                    </a:lnTo>
                    <a:lnTo>
                      <a:pt x="19076" y="6470"/>
                    </a:lnTo>
                    <a:lnTo>
                      <a:pt x="18909" y="6023"/>
                    </a:lnTo>
                    <a:lnTo>
                      <a:pt x="18707" y="5588"/>
                    </a:lnTo>
                    <a:lnTo>
                      <a:pt x="18484" y="5163"/>
                    </a:lnTo>
                    <a:lnTo>
                      <a:pt x="18249" y="4750"/>
                    </a:lnTo>
                    <a:lnTo>
                      <a:pt x="17992" y="4347"/>
                    </a:lnTo>
                    <a:lnTo>
                      <a:pt x="17724" y="3967"/>
                    </a:lnTo>
                    <a:lnTo>
                      <a:pt x="17433" y="3587"/>
                    </a:lnTo>
                    <a:lnTo>
                      <a:pt x="17121" y="3230"/>
                    </a:lnTo>
                    <a:lnTo>
                      <a:pt x="16796" y="2894"/>
                    </a:lnTo>
                    <a:lnTo>
                      <a:pt x="16450" y="2570"/>
                    </a:lnTo>
                    <a:lnTo>
                      <a:pt x="16092" y="2258"/>
                    </a:lnTo>
                    <a:lnTo>
                      <a:pt x="15724" y="1967"/>
                    </a:lnTo>
                    <a:lnTo>
                      <a:pt x="15333" y="1688"/>
                    </a:lnTo>
                    <a:lnTo>
                      <a:pt x="14941" y="1431"/>
                    </a:lnTo>
                    <a:lnTo>
                      <a:pt x="14528" y="1196"/>
                    </a:lnTo>
                    <a:lnTo>
                      <a:pt x="14103" y="972"/>
                    </a:lnTo>
                    <a:lnTo>
                      <a:pt x="13668" y="782"/>
                    </a:lnTo>
                    <a:lnTo>
                      <a:pt x="13221" y="604"/>
                    </a:lnTo>
                    <a:lnTo>
                      <a:pt x="12762" y="447"/>
                    </a:lnTo>
                    <a:lnTo>
                      <a:pt x="12293" y="313"/>
                    </a:lnTo>
                    <a:lnTo>
                      <a:pt x="11824" y="201"/>
                    </a:lnTo>
                    <a:lnTo>
                      <a:pt x="11332" y="123"/>
                    </a:lnTo>
                    <a:lnTo>
                      <a:pt x="10840" y="56"/>
                    </a:lnTo>
                    <a:lnTo>
                      <a:pt x="10349" y="23"/>
                    </a:lnTo>
                    <a:lnTo>
                      <a:pt x="9835" y="0"/>
                    </a:lnTo>
                    <a:close/>
                  </a:path>
                </a:pathLst>
              </a:cu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485;p23"/>
              <p:cNvSpPr/>
              <p:nvPr/>
            </p:nvSpPr>
            <p:spPr>
              <a:xfrm>
                <a:off x="1941802" y="2318676"/>
                <a:ext cx="1083091" cy="687208"/>
              </a:xfrm>
              <a:custGeom>
                <a:avLst/>
                <a:gdLst/>
                <a:ahLst/>
                <a:cxnLst/>
                <a:rect l="l" t="t" r="r" b="b"/>
                <a:pathLst>
                  <a:path w="61697" h="39146" extrusionOk="0">
                    <a:moveTo>
                      <a:pt x="31189" y="5308"/>
                    </a:moveTo>
                    <a:lnTo>
                      <a:pt x="31524" y="5320"/>
                    </a:lnTo>
                    <a:lnTo>
                      <a:pt x="31860" y="5342"/>
                    </a:lnTo>
                    <a:lnTo>
                      <a:pt x="32195" y="5376"/>
                    </a:lnTo>
                    <a:lnTo>
                      <a:pt x="32519" y="5409"/>
                    </a:lnTo>
                    <a:lnTo>
                      <a:pt x="32854" y="5454"/>
                    </a:lnTo>
                    <a:lnTo>
                      <a:pt x="33178" y="5510"/>
                    </a:lnTo>
                    <a:lnTo>
                      <a:pt x="33491" y="5577"/>
                    </a:lnTo>
                    <a:lnTo>
                      <a:pt x="33815" y="5644"/>
                    </a:lnTo>
                    <a:lnTo>
                      <a:pt x="34128" y="5722"/>
                    </a:lnTo>
                    <a:lnTo>
                      <a:pt x="34441" y="5800"/>
                    </a:lnTo>
                    <a:lnTo>
                      <a:pt x="34754" y="5901"/>
                    </a:lnTo>
                    <a:lnTo>
                      <a:pt x="35067" y="6001"/>
                    </a:lnTo>
                    <a:lnTo>
                      <a:pt x="35368" y="6102"/>
                    </a:lnTo>
                    <a:lnTo>
                      <a:pt x="35670" y="6214"/>
                    </a:lnTo>
                    <a:lnTo>
                      <a:pt x="35961" y="6337"/>
                    </a:lnTo>
                    <a:lnTo>
                      <a:pt x="36262" y="6471"/>
                    </a:lnTo>
                    <a:lnTo>
                      <a:pt x="36542" y="6605"/>
                    </a:lnTo>
                    <a:lnTo>
                      <a:pt x="36832" y="6750"/>
                    </a:lnTo>
                    <a:lnTo>
                      <a:pt x="37112" y="6895"/>
                    </a:lnTo>
                    <a:lnTo>
                      <a:pt x="37391" y="7052"/>
                    </a:lnTo>
                    <a:lnTo>
                      <a:pt x="37659" y="7208"/>
                    </a:lnTo>
                    <a:lnTo>
                      <a:pt x="37939" y="7376"/>
                    </a:lnTo>
                    <a:lnTo>
                      <a:pt x="38196" y="7555"/>
                    </a:lnTo>
                    <a:lnTo>
                      <a:pt x="38464" y="7733"/>
                    </a:lnTo>
                    <a:lnTo>
                      <a:pt x="38710" y="7923"/>
                    </a:lnTo>
                    <a:lnTo>
                      <a:pt x="38967" y="8113"/>
                    </a:lnTo>
                    <a:lnTo>
                      <a:pt x="39213" y="8314"/>
                    </a:lnTo>
                    <a:lnTo>
                      <a:pt x="39458" y="8516"/>
                    </a:lnTo>
                    <a:lnTo>
                      <a:pt x="39693" y="8728"/>
                    </a:lnTo>
                    <a:lnTo>
                      <a:pt x="39917" y="8940"/>
                    </a:lnTo>
                    <a:lnTo>
                      <a:pt x="40151" y="9164"/>
                    </a:lnTo>
                    <a:lnTo>
                      <a:pt x="40364" y="9387"/>
                    </a:lnTo>
                    <a:lnTo>
                      <a:pt x="40587" y="9622"/>
                    </a:lnTo>
                    <a:lnTo>
                      <a:pt x="40788" y="9857"/>
                    </a:lnTo>
                    <a:lnTo>
                      <a:pt x="41000" y="10091"/>
                    </a:lnTo>
                    <a:lnTo>
                      <a:pt x="41190" y="10348"/>
                    </a:lnTo>
                    <a:lnTo>
                      <a:pt x="41392" y="10594"/>
                    </a:lnTo>
                    <a:lnTo>
                      <a:pt x="41570" y="10851"/>
                    </a:lnTo>
                    <a:lnTo>
                      <a:pt x="41749" y="11108"/>
                    </a:lnTo>
                    <a:lnTo>
                      <a:pt x="41928" y="11376"/>
                    </a:lnTo>
                    <a:lnTo>
                      <a:pt x="42096" y="11645"/>
                    </a:lnTo>
                    <a:lnTo>
                      <a:pt x="42263" y="11913"/>
                    </a:lnTo>
                    <a:lnTo>
                      <a:pt x="42408" y="12192"/>
                    </a:lnTo>
                    <a:lnTo>
                      <a:pt x="42565" y="12472"/>
                    </a:lnTo>
                    <a:lnTo>
                      <a:pt x="42699" y="12762"/>
                    </a:lnTo>
                    <a:lnTo>
                      <a:pt x="42844" y="13053"/>
                    </a:lnTo>
                    <a:lnTo>
                      <a:pt x="42967" y="13343"/>
                    </a:lnTo>
                    <a:lnTo>
                      <a:pt x="43090" y="13645"/>
                    </a:lnTo>
                    <a:lnTo>
                      <a:pt x="43202" y="13947"/>
                    </a:lnTo>
                    <a:lnTo>
                      <a:pt x="43314" y="14248"/>
                    </a:lnTo>
                    <a:lnTo>
                      <a:pt x="43414" y="14550"/>
                    </a:lnTo>
                    <a:lnTo>
                      <a:pt x="43504" y="14863"/>
                    </a:lnTo>
                    <a:lnTo>
                      <a:pt x="43593" y="15176"/>
                    </a:lnTo>
                    <a:lnTo>
                      <a:pt x="43671" y="15489"/>
                    </a:lnTo>
                    <a:lnTo>
                      <a:pt x="43738" y="15813"/>
                    </a:lnTo>
                    <a:lnTo>
                      <a:pt x="43794" y="16137"/>
                    </a:lnTo>
                    <a:lnTo>
                      <a:pt x="43850" y="16461"/>
                    </a:lnTo>
                    <a:lnTo>
                      <a:pt x="43895" y="16785"/>
                    </a:lnTo>
                    <a:lnTo>
                      <a:pt x="43939" y="17120"/>
                    </a:lnTo>
                    <a:lnTo>
                      <a:pt x="43962" y="17455"/>
                    </a:lnTo>
                    <a:lnTo>
                      <a:pt x="43984" y="17780"/>
                    </a:lnTo>
                    <a:lnTo>
                      <a:pt x="43995" y="18126"/>
                    </a:lnTo>
                    <a:lnTo>
                      <a:pt x="44006" y="18461"/>
                    </a:lnTo>
                    <a:lnTo>
                      <a:pt x="43995" y="18796"/>
                    </a:lnTo>
                    <a:lnTo>
                      <a:pt x="43984" y="19132"/>
                    </a:lnTo>
                    <a:lnTo>
                      <a:pt x="43962" y="19467"/>
                    </a:lnTo>
                    <a:lnTo>
                      <a:pt x="43939" y="19802"/>
                    </a:lnTo>
                    <a:lnTo>
                      <a:pt x="43895" y="20137"/>
                    </a:lnTo>
                    <a:lnTo>
                      <a:pt x="43850" y="20462"/>
                    </a:lnTo>
                    <a:lnTo>
                      <a:pt x="43794" y="20786"/>
                    </a:lnTo>
                    <a:lnTo>
                      <a:pt x="43738" y="21110"/>
                    </a:lnTo>
                    <a:lnTo>
                      <a:pt x="43671" y="21434"/>
                    </a:lnTo>
                    <a:lnTo>
                      <a:pt x="43593" y="21747"/>
                    </a:lnTo>
                    <a:lnTo>
                      <a:pt x="43504" y="22060"/>
                    </a:lnTo>
                    <a:lnTo>
                      <a:pt x="43414" y="22372"/>
                    </a:lnTo>
                    <a:lnTo>
                      <a:pt x="43314" y="22674"/>
                    </a:lnTo>
                    <a:lnTo>
                      <a:pt x="43202" y="22987"/>
                    </a:lnTo>
                    <a:lnTo>
                      <a:pt x="43090" y="23278"/>
                    </a:lnTo>
                    <a:lnTo>
                      <a:pt x="42967" y="23579"/>
                    </a:lnTo>
                    <a:lnTo>
                      <a:pt x="42844" y="23870"/>
                    </a:lnTo>
                    <a:lnTo>
                      <a:pt x="42699" y="24160"/>
                    </a:lnTo>
                    <a:lnTo>
                      <a:pt x="42565" y="24451"/>
                    </a:lnTo>
                    <a:lnTo>
                      <a:pt x="42408" y="24730"/>
                    </a:lnTo>
                    <a:lnTo>
                      <a:pt x="42263" y="25010"/>
                    </a:lnTo>
                    <a:lnTo>
                      <a:pt x="42096" y="25278"/>
                    </a:lnTo>
                    <a:lnTo>
                      <a:pt x="41928" y="25546"/>
                    </a:lnTo>
                    <a:lnTo>
                      <a:pt x="41749" y="25814"/>
                    </a:lnTo>
                    <a:lnTo>
                      <a:pt x="41570" y="26071"/>
                    </a:lnTo>
                    <a:lnTo>
                      <a:pt x="41392" y="26328"/>
                    </a:lnTo>
                    <a:lnTo>
                      <a:pt x="41190" y="26585"/>
                    </a:lnTo>
                    <a:lnTo>
                      <a:pt x="41000" y="26831"/>
                    </a:lnTo>
                    <a:lnTo>
                      <a:pt x="40788" y="27066"/>
                    </a:lnTo>
                    <a:lnTo>
                      <a:pt x="40587" y="27300"/>
                    </a:lnTo>
                    <a:lnTo>
                      <a:pt x="40364" y="27535"/>
                    </a:lnTo>
                    <a:lnTo>
                      <a:pt x="40151" y="27759"/>
                    </a:lnTo>
                    <a:lnTo>
                      <a:pt x="39917" y="27982"/>
                    </a:lnTo>
                    <a:lnTo>
                      <a:pt x="39693" y="28194"/>
                    </a:lnTo>
                    <a:lnTo>
                      <a:pt x="39458" y="28407"/>
                    </a:lnTo>
                    <a:lnTo>
                      <a:pt x="39213" y="28608"/>
                    </a:lnTo>
                    <a:lnTo>
                      <a:pt x="38967" y="28809"/>
                    </a:lnTo>
                    <a:lnTo>
                      <a:pt x="38710" y="28999"/>
                    </a:lnTo>
                    <a:lnTo>
                      <a:pt x="38464" y="29189"/>
                    </a:lnTo>
                    <a:lnTo>
                      <a:pt x="38196" y="29368"/>
                    </a:lnTo>
                    <a:lnTo>
                      <a:pt x="37939" y="29547"/>
                    </a:lnTo>
                    <a:lnTo>
                      <a:pt x="37659" y="29714"/>
                    </a:lnTo>
                    <a:lnTo>
                      <a:pt x="37391" y="29871"/>
                    </a:lnTo>
                    <a:lnTo>
                      <a:pt x="37112" y="30027"/>
                    </a:lnTo>
                    <a:lnTo>
                      <a:pt x="36832" y="30184"/>
                    </a:lnTo>
                    <a:lnTo>
                      <a:pt x="36542" y="30318"/>
                    </a:lnTo>
                    <a:lnTo>
                      <a:pt x="36262" y="30452"/>
                    </a:lnTo>
                    <a:lnTo>
                      <a:pt x="35961" y="30586"/>
                    </a:lnTo>
                    <a:lnTo>
                      <a:pt x="35670" y="30709"/>
                    </a:lnTo>
                    <a:lnTo>
                      <a:pt x="35368" y="30821"/>
                    </a:lnTo>
                    <a:lnTo>
                      <a:pt x="35067" y="30932"/>
                    </a:lnTo>
                    <a:lnTo>
                      <a:pt x="34754" y="31033"/>
                    </a:lnTo>
                    <a:lnTo>
                      <a:pt x="34441" y="31122"/>
                    </a:lnTo>
                    <a:lnTo>
                      <a:pt x="34128" y="31201"/>
                    </a:lnTo>
                    <a:lnTo>
                      <a:pt x="33815" y="31279"/>
                    </a:lnTo>
                    <a:lnTo>
                      <a:pt x="33491" y="31357"/>
                    </a:lnTo>
                    <a:lnTo>
                      <a:pt x="33178" y="31413"/>
                    </a:lnTo>
                    <a:lnTo>
                      <a:pt x="32854" y="31469"/>
                    </a:lnTo>
                    <a:lnTo>
                      <a:pt x="32519" y="31513"/>
                    </a:lnTo>
                    <a:lnTo>
                      <a:pt x="32195" y="31547"/>
                    </a:lnTo>
                    <a:lnTo>
                      <a:pt x="31860" y="31580"/>
                    </a:lnTo>
                    <a:lnTo>
                      <a:pt x="31524" y="31603"/>
                    </a:lnTo>
                    <a:lnTo>
                      <a:pt x="31189" y="31614"/>
                    </a:lnTo>
                    <a:lnTo>
                      <a:pt x="30843" y="31625"/>
                    </a:lnTo>
                    <a:lnTo>
                      <a:pt x="30507" y="31614"/>
                    </a:lnTo>
                    <a:lnTo>
                      <a:pt x="30172" y="31603"/>
                    </a:lnTo>
                    <a:lnTo>
                      <a:pt x="29837" y="31580"/>
                    </a:lnTo>
                    <a:lnTo>
                      <a:pt x="29502" y="31547"/>
                    </a:lnTo>
                    <a:lnTo>
                      <a:pt x="29178" y="31513"/>
                    </a:lnTo>
                    <a:lnTo>
                      <a:pt x="28842" y="31469"/>
                    </a:lnTo>
                    <a:lnTo>
                      <a:pt x="28518" y="31413"/>
                    </a:lnTo>
                    <a:lnTo>
                      <a:pt x="28194" y="31357"/>
                    </a:lnTo>
                    <a:lnTo>
                      <a:pt x="27881" y="31279"/>
                    </a:lnTo>
                    <a:lnTo>
                      <a:pt x="27557" y="31201"/>
                    </a:lnTo>
                    <a:lnTo>
                      <a:pt x="27244" y="31122"/>
                    </a:lnTo>
                    <a:lnTo>
                      <a:pt x="26943" y="31033"/>
                    </a:lnTo>
                    <a:lnTo>
                      <a:pt x="26630" y="30932"/>
                    </a:lnTo>
                    <a:lnTo>
                      <a:pt x="26328" y="30821"/>
                    </a:lnTo>
                    <a:lnTo>
                      <a:pt x="26026" y="30709"/>
                    </a:lnTo>
                    <a:lnTo>
                      <a:pt x="25725" y="30586"/>
                    </a:lnTo>
                    <a:lnTo>
                      <a:pt x="25434" y="30452"/>
                    </a:lnTo>
                    <a:lnTo>
                      <a:pt x="25143" y="30318"/>
                    </a:lnTo>
                    <a:lnTo>
                      <a:pt x="24864" y="30184"/>
                    </a:lnTo>
                    <a:lnTo>
                      <a:pt x="24574" y="30027"/>
                    </a:lnTo>
                    <a:lnTo>
                      <a:pt x="24305" y="29871"/>
                    </a:lnTo>
                    <a:lnTo>
                      <a:pt x="24026" y="29714"/>
                    </a:lnTo>
                    <a:lnTo>
                      <a:pt x="23758" y="29547"/>
                    </a:lnTo>
                    <a:lnTo>
                      <a:pt x="23490" y="29368"/>
                    </a:lnTo>
                    <a:lnTo>
                      <a:pt x="23233" y="29189"/>
                    </a:lnTo>
                    <a:lnTo>
                      <a:pt x="22976" y="28999"/>
                    </a:lnTo>
                    <a:lnTo>
                      <a:pt x="22730" y="28809"/>
                    </a:lnTo>
                    <a:lnTo>
                      <a:pt x="22484" y="28608"/>
                    </a:lnTo>
                    <a:lnTo>
                      <a:pt x="22238" y="28407"/>
                    </a:lnTo>
                    <a:lnTo>
                      <a:pt x="22003" y="28194"/>
                    </a:lnTo>
                    <a:lnTo>
                      <a:pt x="21769" y="27982"/>
                    </a:lnTo>
                    <a:lnTo>
                      <a:pt x="21545" y="27759"/>
                    </a:lnTo>
                    <a:lnTo>
                      <a:pt x="21322" y="27535"/>
                    </a:lnTo>
                    <a:lnTo>
                      <a:pt x="21109" y="27300"/>
                    </a:lnTo>
                    <a:lnTo>
                      <a:pt x="20897" y="27066"/>
                    </a:lnTo>
                    <a:lnTo>
                      <a:pt x="20696" y="26831"/>
                    </a:lnTo>
                    <a:lnTo>
                      <a:pt x="20495" y="26585"/>
                    </a:lnTo>
                    <a:lnTo>
                      <a:pt x="20305" y="26328"/>
                    </a:lnTo>
                    <a:lnTo>
                      <a:pt x="20115" y="26071"/>
                    </a:lnTo>
                    <a:lnTo>
                      <a:pt x="19936" y="25814"/>
                    </a:lnTo>
                    <a:lnTo>
                      <a:pt x="19768" y="25546"/>
                    </a:lnTo>
                    <a:lnTo>
                      <a:pt x="19601" y="25278"/>
                    </a:lnTo>
                    <a:lnTo>
                      <a:pt x="19433" y="25010"/>
                    </a:lnTo>
                    <a:lnTo>
                      <a:pt x="19277" y="24730"/>
                    </a:lnTo>
                    <a:lnTo>
                      <a:pt x="19131" y="24451"/>
                    </a:lnTo>
                    <a:lnTo>
                      <a:pt x="18986" y="24160"/>
                    </a:lnTo>
                    <a:lnTo>
                      <a:pt x="18852" y="23870"/>
                    </a:lnTo>
                    <a:lnTo>
                      <a:pt x="18718" y="23579"/>
                    </a:lnTo>
                    <a:lnTo>
                      <a:pt x="18606" y="23278"/>
                    </a:lnTo>
                    <a:lnTo>
                      <a:pt x="18483" y="22987"/>
                    </a:lnTo>
                    <a:lnTo>
                      <a:pt x="18383" y="22674"/>
                    </a:lnTo>
                    <a:lnTo>
                      <a:pt x="18282" y="22372"/>
                    </a:lnTo>
                    <a:lnTo>
                      <a:pt x="18193" y="22060"/>
                    </a:lnTo>
                    <a:lnTo>
                      <a:pt x="18103" y="21747"/>
                    </a:lnTo>
                    <a:lnTo>
                      <a:pt x="18025" y="21434"/>
                    </a:lnTo>
                    <a:lnTo>
                      <a:pt x="17958" y="21110"/>
                    </a:lnTo>
                    <a:lnTo>
                      <a:pt x="17891" y="20786"/>
                    </a:lnTo>
                    <a:lnTo>
                      <a:pt x="17835" y="20462"/>
                    </a:lnTo>
                    <a:lnTo>
                      <a:pt x="17790" y="20137"/>
                    </a:lnTo>
                    <a:lnTo>
                      <a:pt x="17757" y="19802"/>
                    </a:lnTo>
                    <a:lnTo>
                      <a:pt x="17723" y="19467"/>
                    </a:lnTo>
                    <a:lnTo>
                      <a:pt x="17701" y="19132"/>
                    </a:lnTo>
                    <a:lnTo>
                      <a:pt x="17690" y="18796"/>
                    </a:lnTo>
                    <a:lnTo>
                      <a:pt x="17690" y="18461"/>
                    </a:lnTo>
                    <a:lnTo>
                      <a:pt x="17690" y="18126"/>
                    </a:lnTo>
                    <a:lnTo>
                      <a:pt x="17701" y="17780"/>
                    </a:lnTo>
                    <a:lnTo>
                      <a:pt x="17723" y="17455"/>
                    </a:lnTo>
                    <a:lnTo>
                      <a:pt x="17757" y="17120"/>
                    </a:lnTo>
                    <a:lnTo>
                      <a:pt x="17790" y="16785"/>
                    </a:lnTo>
                    <a:lnTo>
                      <a:pt x="17835" y="16461"/>
                    </a:lnTo>
                    <a:lnTo>
                      <a:pt x="17891" y="16137"/>
                    </a:lnTo>
                    <a:lnTo>
                      <a:pt x="17958" y="15813"/>
                    </a:lnTo>
                    <a:lnTo>
                      <a:pt x="18025" y="15489"/>
                    </a:lnTo>
                    <a:lnTo>
                      <a:pt x="18103" y="15176"/>
                    </a:lnTo>
                    <a:lnTo>
                      <a:pt x="18193" y="14863"/>
                    </a:lnTo>
                    <a:lnTo>
                      <a:pt x="18282" y="14550"/>
                    </a:lnTo>
                    <a:lnTo>
                      <a:pt x="18383" y="14248"/>
                    </a:lnTo>
                    <a:lnTo>
                      <a:pt x="18483" y="13947"/>
                    </a:lnTo>
                    <a:lnTo>
                      <a:pt x="18606" y="13645"/>
                    </a:lnTo>
                    <a:lnTo>
                      <a:pt x="18718" y="13343"/>
                    </a:lnTo>
                    <a:lnTo>
                      <a:pt x="18852" y="13053"/>
                    </a:lnTo>
                    <a:lnTo>
                      <a:pt x="18986" y="12762"/>
                    </a:lnTo>
                    <a:lnTo>
                      <a:pt x="19131" y="12472"/>
                    </a:lnTo>
                    <a:lnTo>
                      <a:pt x="19277" y="12192"/>
                    </a:lnTo>
                    <a:lnTo>
                      <a:pt x="19433" y="11913"/>
                    </a:lnTo>
                    <a:lnTo>
                      <a:pt x="19601" y="11645"/>
                    </a:lnTo>
                    <a:lnTo>
                      <a:pt x="19768" y="11376"/>
                    </a:lnTo>
                    <a:lnTo>
                      <a:pt x="19936" y="11108"/>
                    </a:lnTo>
                    <a:lnTo>
                      <a:pt x="20115" y="10851"/>
                    </a:lnTo>
                    <a:lnTo>
                      <a:pt x="20305" y="10594"/>
                    </a:lnTo>
                    <a:lnTo>
                      <a:pt x="20495" y="10348"/>
                    </a:lnTo>
                    <a:lnTo>
                      <a:pt x="20696" y="10091"/>
                    </a:lnTo>
                    <a:lnTo>
                      <a:pt x="20897" y="9857"/>
                    </a:lnTo>
                    <a:lnTo>
                      <a:pt x="21109" y="9622"/>
                    </a:lnTo>
                    <a:lnTo>
                      <a:pt x="21322" y="9387"/>
                    </a:lnTo>
                    <a:lnTo>
                      <a:pt x="21545" y="9164"/>
                    </a:lnTo>
                    <a:lnTo>
                      <a:pt x="21769" y="8940"/>
                    </a:lnTo>
                    <a:lnTo>
                      <a:pt x="22003" y="8728"/>
                    </a:lnTo>
                    <a:lnTo>
                      <a:pt x="22238" y="8516"/>
                    </a:lnTo>
                    <a:lnTo>
                      <a:pt x="22484" y="8314"/>
                    </a:lnTo>
                    <a:lnTo>
                      <a:pt x="22730" y="8113"/>
                    </a:lnTo>
                    <a:lnTo>
                      <a:pt x="22976" y="7923"/>
                    </a:lnTo>
                    <a:lnTo>
                      <a:pt x="23233" y="7733"/>
                    </a:lnTo>
                    <a:lnTo>
                      <a:pt x="23490" y="7555"/>
                    </a:lnTo>
                    <a:lnTo>
                      <a:pt x="23758" y="7376"/>
                    </a:lnTo>
                    <a:lnTo>
                      <a:pt x="24026" y="7208"/>
                    </a:lnTo>
                    <a:lnTo>
                      <a:pt x="24305" y="7052"/>
                    </a:lnTo>
                    <a:lnTo>
                      <a:pt x="24574" y="6895"/>
                    </a:lnTo>
                    <a:lnTo>
                      <a:pt x="24864" y="6750"/>
                    </a:lnTo>
                    <a:lnTo>
                      <a:pt x="25143" y="6605"/>
                    </a:lnTo>
                    <a:lnTo>
                      <a:pt x="25434" y="6471"/>
                    </a:lnTo>
                    <a:lnTo>
                      <a:pt x="25725" y="6337"/>
                    </a:lnTo>
                    <a:lnTo>
                      <a:pt x="26026" y="6214"/>
                    </a:lnTo>
                    <a:lnTo>
                      <a:pt x="26328" y="6102"/>
                    </a:lnTo>
                    <a:lnTo>
                      <a:pt x="26630" y="6001"/>
                    </a:lnTo>
                    <a:lnTo>
                      <a:pt x="26943" y="5901"/>
                    </a:lnTo>
                    <a:lnTo>
                      <a:pt x="27244" y="5800"/>
                    </a:lnTo>
                    <a:lnTo>
                      <a:pt x="27557" y="5722"/>
                    </a:lnTo>
                    <a:lnTo>
                      <a:pt x="27881" y="5644"/>
                    </a:lnTo>
                    <a:lnTo>
                      <a:pt x="28194" y="5577"/>
                    </a:lnTo>
                    <a:lnTo>
                      <a:pt x="28518" y="5510"/>
                    </a:lnTo>
                    <a:lnTo>
                      <a:pt x="28842" y="5454"/>
                    </a:lnTo>
                    <a:lnTo>
                      <a:pt x="29178" y="5409"/>
                    </a:lnTo>
                    <a:lnTo>
                      <a:pt x="29502" y="5376"/>
                    </a:lnTo>
                    <a:lnTo>
                      <a:pt x="29837" y="5342"/>
                    </a:lnTo>
                    <a:lnTo>
                      <a:pt x="30172" y="5320"/>
                    </a:lnTo>
                    <a:lnTo>
                      <a:pt x="30507" y="5308"/>
                    </a:lnTo>
                    <a:close/>
                    <a:moveTo>
                      <a:pt x="5845" y="0"/>
                    </a:moveTo>
                    <a:lnTo>
                      <a:pt x="5532" y="34"/>
                    </a:lnTo>
                    <a:lnTo>
                      <a:pt x="5219" y="67"/>
                    </a:lnTo>
                    <a:lnTo>
                      <a:pt x="4917" y="123"/>
                    </a:lnTo>
                    <a:lnTo>
                      <a:pt x="4615" y="190"/>
                    </a:lnTo>
                    <a:lnTo>
                      <a:pt x="4325" y="269"/>
                    </a:lnTo>
                    <a:lnTo>
                      <a:pt x="4034" y="369"/>
                    </a:lnTo>
                    <a:lnTo>
                      <a:pt x="3755" y="481"/>
                    </a:lnTo>
                    <a:lnTo>
                      <a:pt x="3487" y="604"/>
                    </a:lnTo>
                    <a:lnTo>
                      <a:pt x="3219" y="738"/>
                    </a:lnTo>
                    <a:lnTo>
                      <a:pt x="2962" y="894"/>
                    </a:lnTo>
                    <a:lnTo>
                      <a:pt x="2716" y="1051"/>
                    </a:lnTo>
                    <a:lnTo>
                      <a:pt x="2470" y="1218"/>
                    </a:lnTo>
                    <a:lnTo>
                      <a:pt x="2235" y="1408"/>
                    </a:lnTo>
                    <a:lnTo>
                      <a:pt x="2012" y="1598"/>
                    </a:lnTo>
                    <a:lnTo>
                      <a:pt x="1799" y="1800"/>
                    </a:lnTo>
                    <a:lnTo>
                      <a:pt x="1598" y="2012"/>
                    </a:lnTo>
                    <a:lnTo>
                      <a:pt x="1408" y="2235"/>
                    </a:lnTo>
                    <a:lnTo>
                      <a:pt x="1218" y="2470"/>
                    </a:lnTo>
                    <a:lnTo>
                      <a:pt x="1051" y="2716"/>
                    </a:lnTo>
                    <a:lnTo>
                      <a:pt x="883" y="2962"/>
                    </a:lnTo>
                    <a:lnTo>
                      <a:pt x="738" y="3219"/>
                    </a:lnTo>
                    <a:lnTo>
                      <a:pt x="604" y="3487"/>
                    </a:lnTo>
                    <a:lnTo>
                      <a:pt x="481" y="3766"/>
                    </a:lnTo>
                    <a:lnTo>
                      <a:pt x="369" y="4046"/>
                    </a:lnTo>
                    <a:lnTo>
                      <a:pt x="268" y="4325"/>
                    </a:lnTo>
                    <a:lnTo>
                      <a:pt x="190" y="4616"/>
                    </a:lnTo>
                    <a:lnTo>
                      <a:pt x="123" y="4917"/>
                    </a:lnTo>
                    <a:lnTo>
                      <a:pt x="67" y="5219"/>
                    </a:lnTo>
                    <a:lnTo>
                      <a:pt x="34" y="5532"/>
                    </a:lnTo>
                    <a:lnTo>
                      <a:pt x="0" y="5845"/>
                    </a:lnTo>
                    <a:lnTo>
                      <a:pt x="0" y="6158"/>
                    </a:lnTo>
                    <a:lnTo>
                      <a:pt x="0" y="32977"/>
                    </a:lnTo>
                    <a:lnTo>
                      <a:pt x="0" y="33290"/>
                    </a:lnTo>
                    <a:lnTo>
                      <a:pt x="34" y="33603"/>
                    </a:lnTo>
                    <a:lnTo>
                      <a:pt x="67" y="33916"/>
                    </a:lnTo>
                    <a:lnTo>
                      <a:pt x="123" y="34218"/>
                    </a:lnTo>
                    <a:lnTo>
                      <a:pt x="190" y="34519"/>
                    </a:lnTo>
                    <a:lnTo>
                      <a:pt x="268" y="34810"/>
                    </a:lnTo>
                    <a:lnTo>
                      <a:pt x="369" y="35101"/>
                    </a:lnTo>
                    <a:lnTo>
                      <a:pt x="481" y="35380"/>
                    </a:lnTo>
                    <a:lnTo>
                      <a:pt x="604" y="35648"/>
                    </a:lnTo>
                    <a:lnTo>
                      <a:pt x="738" y="35916"/>
                    </a:lnTo>
                    <a:lnTo>
                      <a:pt x="883" y="36173"/>
                    </a:lnTo>
                    <a:lnTo>
                      <a:pt x="1051" y="36419"/>
                    </a:lnTo>
                    <a:lnTo>
                      <a:pt x="1218" y="36665"/>
                    </a:lnTo>
                    <a:lnTo>
                      <a:pt x="1408" y="36900"/>
                    </a:lnTo>
                    <a:lnTo>
                      <a:pt x="1598" y="37123"/>
                    </a:lnTo>
                    <a:lnTo>
                      <a:pt x="1799" y="37335"/>
                    </a:lnTo>
                    <a:lnTo>
                      <a:pt x="2012" y="37537"/>
                    </a:lnTo>
                    <a:lnTo>
                      <a:pt x="2235" y="37738"/>
                    </a:lnTo>
                    <a:lnTo>
                      <a:pt x="2470" y="37917"/>
                    </a:lnTo>
                    <a:lnTo>
                      <a:pt x="2716" y="38084"/>
                    </a:lnTo>
                    <a:lnTo>
                      <a:pt x="2962" y="38252"/>
                    </a:lnTo>
                    <a:lnTo>
                      <a:pt x="3219" y="38397"/>
                    </a:lnTo>
                    <a:lnTo>
                      <a:pt x="3487" y="38531"/>
                    </a:lnTo>
                    <a:lnTo>
                      <a:pt x="3755" y="38654"/>
                    </a:lnTo>
                    <a:lnTo>
                      <a:pt x="4034" y="38766"/>
                    </a:lnTo>
                    <a:lnTo>
                      <a:pt x="4325" y="38866"/>
                    </a:lnTo>
                    <a:lnTo>
                      <a:pt x="4615" y="38945"/>
                    </a:lnTo>
                    <a:lnTo>
                      <a:pt x="4917" y="39012"/>
                    </a:lnTo>
                    <a:lnTo>
                      <a:pt x="5219" y="39068"/>
                    </a:lnTo>
                    <a:lnTo>
                      <a:pt x="5532" y="39112"/>
                    </a:lnTo>
                    <a:lnTo>
                      <a:pt x="5845" y="39135"/>
                    </a:lnTo>
                    <a:lnTo>
                      <a:pt x="6158" y="39146"/>
                    </a:lnTo>
                    <a:lnTo>
                      <a:pt x="55528" y="39146"/>
                    </a:lnTo>
                    <a:lnTo>
                      <a:pt x="55852" y="39135"/>
                    </a:lnTo>
                    <a:lnTo>
                      <a:pt x="56165" y="39112"/>
                    </a:lnTo>
                    <a:lnTo>
                      <a:pt x="56466" y="39068"/>
                    </a:lnTo>
                    <a:lnTo>
                      <a:pt x="56779" y="39012"/>
                    </a:lnTo>
                    <a:lnTo>
                      <a:pt x="57070" y="38945"/>
                    </a:lnTo>
                    <a:lnTo>
                      <a:pt x="57360" y="38866"/>
                    </a:lnTo>
                    <a:lnTo>
                      <a:pt x="57651" y="38766"/>
                    </a:lnTo>
                    <a:lnTo>
                      <a:pt x="57930" y="38654"/>
                    </a:lnTo>
                    <a:lnTo>
                      <a:pt x="58210" y="38531"/>
                    </a:lnTo>
                    <a:lnTo>
                      <a:pt x="58467" y="38397"/>
                    </a:lnTo>
                    <a:lnTo>
                      <a:pt x="58735" y="38252"/>
                    </a:lnTo>
                    <a:lnTo>
                      <a:pt x="58981" y="38084"/>
                    </a:lnTo>
                    <a:lnTo>
                      <a:pt x="59227" y="37917"/>
                    </a:lnTo>
                    <a:lnTo>
                      <a:pt x="59450" y="37738"/>
                    </a:lnTo>
                    <a:lnTo>
                      <a:pt x="59673" y="37537"/>
                    </a:lnTo>
                    <a:lnTo>
                      <a:pt x="59897" y="37335"/>
                    </a:lnTo>
                    <a:lnTo>
                      <a:pt x="60098" y="37123"/>
                    </a:lnTo>
                    <a:lnTo>
                      <a:pt x="60288" y="36900"/>
                    </a:lnTo>
                    <a:lnTo>
                      <a:pt x="60478" y="36665"/>
                    </a:lnTo>
                    <a:lnTo>
                      <a:pt x="60646" y="36419"/>
                    </a:lnTo>
                    <a:lnTo>
                      <a:pt x="60802" y="36173"/>
                    </a:lnTo>
                    <a:lnTo>
                      <a:pt x="60959" y="35916"/>
                    </a:lnTo>
                    <a:lnTo>
                      <a:pt x="61093" y="35648"/>
                    </a:lnTo>
                    <a:lnTo>
                      <a:pt x="61216" y="35380"/>
                    </a:lnTo>
                    <a:lnTo>
                      <a:pt x="61327" y="35101"/>
                    </a:lnTo>
                    <a:lnTo>
                      <a:pt x="61417" y="34810"/>
                    </a:lnTo>
                    <a:lnTo>
                      <a:pt x="61506" y="34519"/>
                    </a:lnTo>
                    <a:lnTo>
                      <a:pt x="61573" y="34218"/>
                    </a:lnTo>
                    <a:lnTo>
                      <a:pt x="61629" y="33916"/>
                    </a:lnTo>
                    <a:lnTo>
                      <a:pt x="61663" y="33603"/>
                    </a:lnTo>
                    <a:lnTo>
                      <a:pt x="61685" y="33290"/>
                    </a:lnTo>
                    <a:lnTo>
                      <a:pt x="61696" y="32977"/>
                    </a:lnTo>
                    <a:lnTo>
                      <a:pt x="61696" y="6158"/>
                    </a:lnTo>
                    <a:lnTo>
                      <a:pt x="61685" y="5845"/>
                    </a:lnTo>
                    <a:lnTo>
                      <a:pt x="61663" y="5532"/>
                    </a:lnTo>
                    <a:lnTo>
                      <a:pt x="61629" y="5219"/>
                    </a:lnTo>
                    <a:lnTo>
                      <a:pt x="61573" y="4917"/>
                    </a:lnTo>
                    <a:lnTo>
                      <a:pt x="61506" y="4616"/>
                    </a:lnTo>
                    <a:lnTo>
                      <a:pt x="61417" y="4325"/>
                    </a:lnTo>
                    <a:lnTo>
                      <a:pt x="61327" y="4046"/>
                    </a:lnTo>
                    <a:lnTo>
                      <a:pt x="61216" y="3766"/>
                    </a:lnTo>
                    <a:lnTo>
                      <a:pt x="61093" y="3487"/>
                    </a:lnTo>
                    <a:lnTo>
                      <a:pt x="60959" y="3219"/>
                    </a:lnTo>
                    <a:lnTo>
                      <a:pt x="60802" y="2962"/>
                    </a:lnTo>
                    <a:lnTo>
                      <a:pt x="60646" y="2716"/>
                    </a:lnTo>
                    <a:lnTo>
                      <a:pt x="60478" y="2470"/>
                    </a:lnTo>
                    <a:lnTo>
                      <a:pt x="60288" y="2235"/>
                    </a:lnTo>
                    <a:lnTo>
                      <a:pt x="60098" y="2012"/>
                    </a:lnTo>
                    <a:lnTo>
                      <a:pt x="59897" y="1800"/>
                    </a:lnTo>
                    <a:lnTo>
                      <a:pt x="59673" y="1598"/>
                    </a:lnTo>
                    <a:lnTo>
                      <a:pt x="59450" y="1408"/>
                    </a:lnTo>
                    <a:lnTo>
                      <a:pt x="59227" y="1218"/>
                    </a:lnTo>
                    <a:lnTo>
                      <a:pt x="58981" y="1051"/>
                    </a:lnTo>
                    <a:lnTo>
                      <a:pt x="58735" y="894"/>
                    </a:lnTo>
                    <a:lnTo>
                      <a:pt x="58467" y="738"/>
                    </a:lnTo>
                    <a:lnTo>
                      <a:pt x="58210" y="604"/>
                    </a:lnTo>
                    <a:lnTo>
                      <a:pt x="57930" y="481"/>
                    </a:lnTo>
                    <a:lnTo>
                      <a:pt x="57651" y="369"/>
                    </a:lnTo>
                    <a:lnTo>
                      <a:pt x="57360" y="269"/>
                    </a:lnTo>
                    <a:lnTo>
                      <a:pt x="57070" y="190"/>
                    </a:lnTo>
                    <a:lnTo>
                      <a:pt x="56779" y="123"/>
                    </a:lnTo>
                    <a:lnTo>
                      <a:pt x="56466" y="67"/>
                    </a:lnTo>
                    <a:lnTo>
                      <a:pt x="56165" y="34"/>
                    </a:lnTo>
                    <a:lnTo>
                      <a:pt x="55852" y="0"/>
                    </a:lnTo>
                    <a:close/>
                  </a:path>
                </a:pathLst>
              </a:cu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486;p23"/>
              <p:cNvSpPr/>
              <p:nvPr/>
            </p:nvSpPr>
            <p:spPr>
              <a:xfrm>
                <a:off x="2193107" y="2186062"/>
                <a:ext cx="580491" cy="161260"/>
              </a:xfrm>
              <a:custGeom>
                <a:avLst/>
                <a:gdLst/>
                <a:ahLst/>
                <a:cxnLst/>
                <a:rect l="l" t="t" r="r" b="b"/>
                <a:pathLst>
                  <a:path w="33067" h="9186" extrusionOk="0">
                    <a:moveTo>
                      <a:pt x="8113" y="0"/>
                    </a:moveTo>
                    <a:lnTo>
                      <a:pt x="7778" y="11"/>
                    </a:lnTo>
                    <a:lnTo>
                      <a:pt x="7454" y="45"/>
                    </a:lnTo>
                    <a:lnTo>
                      <a:pt x="7130" y="101"/>
                    </a:lnTo>
                    <a:lnTo>
                      <a:pt x="6806" y="179"/>
                    </a:lnTo>
                    <a:lnTo>
                      <a:pt x="6504" y="268"/>
                    </a:lnTo>
                    <a:lnTo>
                      <a:pt x="6202" y="391"/>
                    </a:lnTo>
                    <a:lnTo>
                      <a:pt x="5900" y="525"/>
                    </a:lnTo>
                    <a:lnTo>
                      <a:pt x="5621" y="671"/>
                    </a:lnTo>
                    <a:lnTo>
                      <a:pt x="5342" y="850"/>
                    </a:lnTo>
                    <a:lnTo>
                      <a:pt x="5085" y="1040"/>
                    </a:lnTo>
                    <a:lnTo>
                      <a:pt x="4828" y="1241"/>
                    </a:lnTo>
                    <a:lnTo>
                      <a:pt x="4593" y="1464"/>
                    </a:lnTo>
                    <a:lnTo>
                      <a:pt x="4369" y="1699"/>
                    </a:lnTo>
                    <a:lnTo>
                      <a:pt x="4168" y="1956"/>
                    </a:lnTo>
                    <a:lnTo>
                      <a:pt x="3978" y="2224"/>
                    </a:lnTo>
                    <a:lnTo>
                      <a:pt x="3800" y="2515"/>
                    </a:lnTo>
                    <a:lnTo>
                      <a:pt x="0" y="9186"/>
                    </a:lnTo>
                    <a:lnTo>
                      <a:pt x="33066" y="9186"/>
                    </a:lnTo>
                    <a:lnTo>
                      <a:pt x="29267" y="2515"/>
                    </a:lnTo>
                    <a:lnTo>
                      <a:pt x="29088" y="2224"/>
                    </a:lnTo>
                    <a:lnTo>
                      <a:pt x="28898" y="1956"/>
                    </a:lnTo>
                    <a:lnTo>
                      <a:pt x="28686" y="1699"/>
                    </a:lnTo>
                    <a:lnTo>
                      <a:pt x="28462" y="1464"/>
                    </a:lnTo>
                    <a:lnTo>
                      <a:pt x="28228" y="1241"/>
                    </a:lnTo>
                    <a:lnTo>
                      <a:pt x="27982" y="1040"/>
                    </a:lnTo>
                    <a:lnTo>
                      <a:pt x="27714" y="850"/>
                    </a:lnTo>
                    <a:lnTo>
                      <a:pt x="27445" y="671"/>
                    </a:lnTo>
                    <a:lnTo>
                      <a:pt x="27155" y="525"/>
                    </a:lnTo>
                    <a:lnTo>
                      <a:pt x="26864" y="391"/>
                    </a:lnTo>
                    <a:lnTo>
                      <a:pt x="26563" y="268"/>
                    </a:lnTo>
                    <a:lnTo>
                      <a:pt x="26250" y="179"/>
                    </a:lnTo>
                    <a:lnTo>
                      <a:pt x="25937" y="101"/>
                    </a:lnTo>
                    <a:lnTo>
                      <a:pt x="25613" y="45"/>
                    </a:lnTo>
                    <a:lnTo>
                      <a:pt x="25277" y="11"/>
                    </a:lnTo>
                    <a:lnTo>
                      <a:pt x="24953" y="0"/>
                    </a:lnTo>
                    <a:close/>
                  </a:path>
                </a:pathLst>
              </a:cu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47" name="Google Shape;487;p23"/>
          <p:cNvSpPr txBox="1"/>
          <p:nvPr/>
        </p:nvSpPr>
        <p:spPr>
          <a:xfrm>
            <a:off x="10046754" y="3454495"/>
            <a:ext cx="1202951" cy="322526"/>
          </a:xfrm>
          <a:prstGeom prst="rect">
            <a:avLst/>
          </a:prstGeom>
          <a:solidFill>
            <a:schemeClr val="accent4">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b="1" dirty="0" smtClean="0">
                <a:solidFill>
                  <a:schemeClr val="lt1"/>
                </a:solidFill>
                <a:latin typeface="Fira Sans Extra Condensed"/>
                <a:ea typeface="Fira Sans Extra Condensed"/>
                <a:cs typeface="Fira Sans Extra Condensed"/>
                <a:sym typeface="Fira Sans Extra Condensed"/>
              </a:rPr>
              <a:t>Photo</a:t>
            </a:r>
            <a:endParaRPr sz="2100" b="1" dirty="0">
              <a:solidFill>
                <a:schemeClr val="lt1"/>
              </a:solidFill>
              <a:latin typeface="Fira Sans Extra Condensed"/>
              <a:ea typeface="Fira Sans Extra Condensed"/>
              <a:cs typeface="Fira Sans Extra Condensed"/>
              <a:sym typeface="Fira Sans Extra Condensed"/>
            </a:endParaRPr>
          </a:p>
        </p:txBody>
      </p:sp>
      <p:pic>
        <p:nvPicPr>
          <p:cNvPr id="149" name="Picture 14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06435" y="2785629"/>
            <a:ext cx="3624491" cy="2690910"/>
          </a:xfrm>
          <a:prstGeom prst="rect">
            <a:avLst/>
          </a:prstGeom>
        </p:spPr>
      </p:pic>
      <p:sp>
        <p:nvSpPr>
          <p:cNvPr id="150" name="Rectangle 149"/>
          <p:cNvSpPr/>
          <p:nvPr/>
        </p:nvSpPr>
        <p:spPr>
          <a:xfrm>
            <a:off x="1625600" y="3813402"/>
            <a:ext cx="3318045" cy="747171"/>
          </a:xfrm>
          <a:prstGeom prst="rect">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chemeClr val="bg1"/>
                </a:solidFill>
                <a:latin typeface="Arial Black" pitchFamily="34" charset="0"/>
              </a:rPr>
              <a:t>CONTEST WINNER</a:t>
            </a:r>
            <a:endParaRPr lang="en-IN" dirty="0">
              <a:solidFill>
                <a:schemeClr val="bg1"/>
              </a:solidFill>
              <a:latin typeface="Arial Black" pitchFamily="34" charset="0"/>
            </a:endParaRPr>
          </a:p>
        </p:txBody>
      </p:sp>
      <p:sp>
        <p:nvSpPr>
          <p:cNvPr id="151" name="Rectangle 150"/>
          <p:cNvSpPr/>
          <p:nvPr/>
        </p:nvSpPr>
        <p:spPr>
          <a:xfrm>
            <a:off x="9320054" y="5345913"/>
            <a:ext cx="2697775" cy="317468"/>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Most Liked Photo</a:t>
            </a:r>
            <a:endParaRPr lang="en-IN" dirty="0"/>
          </a:p>
        </p:txBody>
      </p:sp>
      <p:grpSp>
        <p:nvGrpSpPr>
          <p:cNvPr id="152" name="Google Shape;403;p22"/>
          <p:cNvGrpSpPr/>
          <p:nvPr/>
        </p:nvGrpSpPr>
        <p:grpSpPr>
          <a:xfrm>
            <a:off x="2953619" y="3176428"/>
            <a:ext cx="603949" cy="609894"/>
            <a:chOff x="-62148800" y="3377700"/>
            <a:chExt cx="311125" cy="316750"/>
          </a:xfrm>
          <a:solidFill>
            <a:schemeClr val="accent4">
              <a:lumMod val="75000"/>
            </a:schemeClr>
          </a:solidFill>
        </p:grpSpPr>
        <p:sp>
          <p:nvSpPr>
            <p:cNvPr id="153" name="Google Shape;404;p2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405;p2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5" name="Gráfico 5">
            <a:extLst>
              <a:ext uri="{FF2B5EF4-FFF2-40B4-BE49-F238E27FC236}">
                <a16:creationId xmlns:a16="http://schemas.microsoft.com/office/drawing/2014/main" xmlns="" id="{71619F7E-F007-8C30-43AB-82DBD4795E89}"/>
              </a:ext>
            </a:extLst>
          </p:cNvPr>
          <p:cNvSpPr/>
          <p:nvPr/>
        </p:nvSpPr>
        <p:spPr>
          <a:xfrm>
            <a:off x="11592925" y="5369826"/>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chemeClr val="bg1"/>
          </a:solidFill>
          <a:ln w="4382" cap="flat">
            <a:noFill/>
            <a:prstDash val="solid"/>
            <a:miter/>
          </a:ln>
        </p:spPr>
        <p:txBody>
          <a:bodyPr rtlCol="0" anchor="ctr"/>
          <a:lstStyle/>
          <a:p>
            <a:endParaRPr lang="es-CO" dirty="0"/>
          </a:p>
        </p:txBody>
      </p:sp>
      <p:cxnSp>
        <p:nvCxnSpPr>
          <p:cNvPr id="157" name="Straight Connector 156"/>
          <p:cNvCxnSpPr/>
          <p:nvPr/>
        </p:nvCxnSpPr>
        <p:spPr>
          <a:xfrm flipV="1">
            <a:off x="3255593" y="2364610"/>
            <a:ext cx="777" cy="7893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Straight Arrow Connector 163"/>
          <p:cNvCxnSpPr/>
          <p:nvPr/>
        </p:nvCxnSpPr>
        <p:spPr>
          <a:xfrm>
            <a:off x="3249338" y="2364610"/>
            <a:ext cx="6362324"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6" name="Elbow Connector 165"/>
          <p:cNvCxnSpPr/>
          <p:nvPr/>
        </p:nvCxnSpPr>
        <p:spPr>
          <a:xfrm rot="5400000" flipH="1" flipV="1">
            <a:off x="7464411" y="3408018"/>
            <a:ext cx="1663137" cy="2154598"/>
          </a:xfrm>
          <a:prstGeom prst="bentConnector4">
            <a:avLst>
              <a:gd name="adj1" fmla="val -13745"/>
              <a:gd name="adj2" fmla="val 92055"/>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8"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smtClean="0"/>
              <a:t>8 likes</a:t>
            </a:r>
            <a:endParaRPr lang="en-US" sz="1400" dirty="0"/>
          </a:p>
        </p:txBody>
      </p:sp>
      <p:sp>
        <p:nvSpPr>
          <p:cNvPr id="169" name="Oval 168"/>
          <p:cNvSpPr/>
          <p:nvPr/>
        </p:nvSpPr>
        <p:spPr>
          <a:xfrm>
            <a:off x="4002314" y="5898286"/>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0" name="Oval 169"/>
          <p:cNvSpPr/>
          <p:nvPr/>
        </p:nvSpPr>
        <p:spPr>
          <a:xfrm>
            <a:off x="4176482" y="5898286"/>
            <a:ext cx="105496" cy="90157"/>
          </a:xfrm>
          <a:prstGeom prst="ellipse">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8" name="Gráfico 5">
            <a:extLst>
              <a:ext uri="{FF2B5EF4-FFF2-40B4-BE49-F238E27FC236}">
                <a16:creationId xmlns="" xmlns:a16="http://schemas.microsoft.com/office/drawing/2014/main"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gradFill>
            <a:gsLst>
              <a:gs pos="0">
                <a:schemeClr val="accent1"/>
              </a:gs>
              <a:gs pos="27000">
                <a:schemeClr val="accent2"/>
              </a:gs>
              <a:gs pos="64000">
                <a:schemeClr val="accent3"/>
              </a:gs>
              <a:gs pos="100000">
                <a:schemeClr val="accent4"/>
              </a:gs>
            </a:gsLst>
            <a:lin ang="5400000" scaled="1"/>
          </a:gradFill>
          <a:ln w="4382" cap="flat">
            <a:noFill/>
            <a:prstDash val="solid"/>
            <a:miter/>
          </a:ln>
        </p:spPr>
        <p:txBody>
          <a:bodyPr rtlCol="0" anchor="ctr"/>
          <a:lstStyle/>
          <a:p>
            <a:endParaRPr lang="es-CO" dirty="0"/>
          </a:p>
        </p:txBody>
      </p:sp>
      <p:sp>
        <p:nvSpPr>
          <p:cNvPr id="120" name="Gráfico 5">
            <a:extLst>
              <a:ext uri="{FF2B5EF4-FFF2-40B4-BE49-F238E27FC236}">
                <a16:creationId xmlns:a16="http://schemas.microsoft.com/office/drawing/2014/main" xmlns="" id="{71619F7E-F007-8C30-43AB-82DBD4795E89}"/>
              </a:ext>
            </a:extLst>
          </p:cNvPr>
          <p:cNvSpPr/>
          <p:nvPr/>
        </p:nvSpPr>
        <p:spPr>
          <a:xfrm>
            <a:off x="9982417" y="6052314"/>
            <a:ext cx="348730" cy="29335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Tree>
    <p:extLst>
      <p:ext uri="{BB962C8B-B14F-4D97-AF65-F5344CB8AC3E}">
        <p14:creationId xmlns:p14="http://schemas.microsoft.com/office/powerpoint/2010/main" val="3878337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3"/>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4"/>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3" grpId="0" animBg="1"/>
      <p:bldP spid="34" grpId="0" animBg="1"/>
      <p:bldP spid="3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4"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5"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6"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7"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8"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9"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10"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11"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12"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grpSp>
        <p:nvGrpSpPr>
          <p:cNvPr id="14"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15"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16"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grpSp>
        <p:nvGrpSpPr>
          <p:cNvPr id="17"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18"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2"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3"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4"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19"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0"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1"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25"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sp>
        <p:nvSpPr>
          <p:cNvPr id="26"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pic>
        <p:nvPicPr>
          <p:cNvPr id="27"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28"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9"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30"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31"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2" name="Picture 3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sp>
        <p:nvSpPr>
          <p:cNvPr id="33"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4"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5"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6" name="Picture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grpSp>
        <p:nvGrpSpPr>
          <p:cNvPr id="37" name="Google Shape;170;p18"/>
          <p:cNvGrpSpPr/>
          <p:nvPr/>
        </p:nvGrpSpPr>
        <p:grpSpPr>
          <a:xfrm>
            <a:off x="4397180" y="915029"/>
            <a:ext cx="654313" cy="574464"/>
            <a:chOff x="7151664" y="2287794"/>
            <a:chExt cx="405498" cy="366353"/>
          </a:xfrm>
          <a:solidFill>
            <a:srgbClr val="FF0000"/>
          </a:solidFill>
        </p:grpSpPr>
        <p:sp>
          <p:nvSpPr>
            <p:cNvPr id="38"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3"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4"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45"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46"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47"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48"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49"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0"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1"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2"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53" name="Google Shape;179;p18"/>
          <p:cNvGrpSpPr/>
          <p:nvPr/>
        </p:nvGrpSpPr>
        <p:grpSpPr>
          <a:xfrm>
            <a:off x="11192568" y="6168337"/>
            <a:ext cx="324698" cy="266979"/>
            <a:chOff x="5591756" y="4050672"/>
            <a:chExt cx="367209" cy="339550"/>
          </a:xfrm>
          <a:solidFill>
            <a:schemeClr val="accent6">
              <a:lumMod val="50000"/>
            </a:schemeClr>
          </a:solidFill>
        </p:grpSpPr>
        <p:sp>
          <p:nvSpPr>
            <p:cNvPr id="54"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0"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pic>
        <p:nvPicPr>
          <p:cNvPr id="64" name="Picture 6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pic>
        <p:nvPicPr>
          <p:cNvPr id="65" name="Picture 64"/>
          <p:cNvPicPr>
            <a:picLocks noChangeAspect="1"/>
          </p:cNvPicPr>
          <p:nvPr/>
        </p:nvPicPr>
        <p:blipFill rotWithShape="1">
          <a:blip r:embed="rId7">
            <a:extLst>
              <a:ext uri="{28A0092B-C50C-407E-A947-70E740481C1C}">
                <a14:useLocalDpi xmlns:a14="http://schemas.microsoft.com/office/drawing/2010/main" val="0"/>
              </a:ext>
            </a:extLst>
          </a:blip>
          <a:srcRect t="24220" b="-24220"/>
          <a:stretch/>
        </p:blipFill>
        <p:spPr>
          <a:xfrm>
            <a:off x="3131399" y="2320125"/>
            <a:ext cx="6449325" cy="1895740"/>
          </a:xfrm>
          <a:prstGeom prst="rect">
            <a:avLst/>
          </a:prstGeom>
        </p:spPr>
      </p:pic>
      <p:sp>
        <p:nvSpPr>
          <p:cNvPr id="67" name="TextBox 139">
            <a:extLst>
              <a:ext uri="{FF2B5EF4-FFF2-40B4-BE49-F238E27FC236}">
                <a16:creationId xmlns:a16="http://schemas.microsoft.com/office/drawing/2014/main" xmlns="" id="{27B17CD9-3577-7B32-1487-F1BECF1BA71F}"/>
              </a:ext>
            </a:extLst>
          </p:cNvPr>
          <p:cNvSpPr txBox="1"/>
          <p:nvPr/>
        </p:nvSpPr>
        <p:spPr>
          <a:xfrm>
            <a:off x="2561551" y="1920035"/>
            <a:ext cx="2752656"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Contest Winner Declaration</a:t>
            </a:r>
          </a:p>
        </p:txBody>
      </p:sp>
      <p:sp>
        <p:nvSpPr>
          <p:cNvPr id="68" name="Oval 67"/>
          <p:cNvSpPr/>
          <p:nvPr/>
        </p:nvSpPr>
        <p:spPr>
          <a:xfrm>
            <a:off x="2204854" y="4244398"/>
            <a:ext cx="555030" cy="541135"/>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9" name="Oval 68"/>
          <p:cNvSpPr/>
          <p:nvPr/>
        </p:nvSpPr>
        <p:spPr>
          <a:xfrm>
            <a:off x="4510134" y="4433575"/>
            <a:ext cx="555030" cy="541135"/>
          </a:xfrm>
          <a:prstGeom prst="ellipse">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0" name="Oval 69"/>
          <p:cNvSpPr/>
          <p:nvPr/>
        </p:nvSpPr>
        <p:spPr>
          <a:xfrm>
            <a:off x="7080968" y="4400919"/>
            <a:ext cx="555030" cy="541135"/>
          </a:xfrm>
          <a:prstGeom prst="ellipse">
            <a:avLst/>
          </a:prstGeom>
          <a:solidFill>
            <a:srgbClr val="CC006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1" name="Oval 70"/>
          <p:cNvSpPr/>
          <p:nvPr/>
        </p:nvSpPr>
        <p:spPr>
          <a:xfrm>
            <a:off x="9982417" y="4166119"/>
            <a:ext cx="555030" cy="541135"/>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2" name="TextBox 139">
            <a:extLst>
              <a:ext uri="{FF2B5EF4-FFF2-40B4-BE49-F238E27FC236}">
                <a16:creationId xmlns:a16="http://schemas.microsoft.com/office/drawing/2014/main" xmlns="" id="{27B17CD9-3577-7B32-1487-F1BECF1BA71F}"/>
              </a:ext>
            </a:extLst>
          </p:cNvPr>
          <p:cNvSpPr txBox="1"/>
          <p:nvPr/>
        </p:nvSpPr>
        <p:spPr>
          <a:xfrm>
            <a:off x="1255464" y="4880670"/>
            <a:ext cx="2467207" cy="338554"/>
          </a:xfrm>
          <a:prstGeom prst="rect">
            <a:avLst/>
          </a:prstGeom>
          <a:noFill/>
        </p:spPr>
        <p:txBody>
          <a:bodyPr wrap="square" rtlCol="0">
            <a:spAutoFit/>
          </a:bodyPr>
          <a:lstStyle/>
          <a:p>
            <a:pPr algn="ctr"/>
            <a:r>
              <a:rPr lang="en-US" sz="1600" dirty="0" smtClean="0">
                <a:latin typeface="Bahnschrift" pitchFamily="34" charset="0"/>
              </a:rPr>
              <a:t>Contest Winner</a:t>
            </a:r>
            <a:endParaRPr lang="en-US" sz="1600" dirty="0">
              <a:latin typeface="Bahnschrift" pitchFamily="34" charset="0"/>
            </a:endParaRPr>
          </a:p>
        </p:txBody>
      </p:sp>
      <p:sp>
        <p:nvSpPr>
          <p:cNvPr id="73" name="TextBox 139">
            <a:extLst>
              <a:ext uri="{FF2B5EF4-FFF2-40B4-BE49-F238E27FC236}">
                <a16:creationId xmlns:a16="http://schemas.microsoft.com/office/drawing/2014/main" xmlns="" id="{27B17CD9-3577-7B32-1487-F1BECF1BA71F}"/>
              </a:ext>
            </a:extLst>
          </p:cNvPr>
          <p:cNvSpPr txBox="1"/>
          <p:nvPr/>
        </p:nvSpPr>
        <p:spPr>
          <a:xfrm>
            <a:off x="3584964" y="5047584"/>
            <a:ext cx="2467207" cy="584775"/>
          </a:xfrm>
          <a:prstGeom prst="rect">
            <a:avLst/>
          </a:prstGeom>
          <a:noFill/>
        </p:spPr>
        <p:txBody>
          <a:bodyPr wrap="square" rtlCol="0">
            <a:spAutoFit/>
          </a:bodyPr>
          <a:lstStyle/>
          <a:p>
            <a:pPr algn="ctr"/>
            <a:r>
              <a:rPr lang="en-US" sz="1600" dirty="0" smtClean="0">
                <a:latin typeface="Bahnschrift" pitchFamily="34" charset="0"/>
              </a:rPr>
              <a:t>Most likes on</a:t>
            </a:r>
          </a:p>
          <a:p>
            <a:pPr algn="ctr"/>
            <a:r>
              <a:rPr lang="en-US" sz="1600" dirty="0" smtClean="0">
                <a:latin typeface="Bahnschrift" pitchFamily="34" charset="0"/>
              </a:rPr>
              <a:t> single photos</a:t>
            </a:r>
            <a:endParaRPr lang="en-US" sz="1600" dirty="0">
              <a:latin typeface="Bahnschrift" pitchFamily="34" charset="0"/>
            </a:endParaRPr>
          </a:p>
        </p:txBody>
      </p:sp>
      <p:sp>
        <p:nvSpPr>
          <p:cNvPr id="75" name="TextBox 139">
            <a:extLst>
              <a:ext uri="{FF2B5EF4-FFF2-40B4-BE49-F238E27FC236}">
                <a16:creationId xmlns:a16="http://schemas.microsoft.com/office/drawing/2014/main" xmlns="" id="{27B17CD9-3577-7B32-1487-F1BECF1BA71F}"/>
              </a:ext>
            </a:extLst>
          </p:cNvPr>
          <p:cNvSpPr txBox="1"/>
          <p:nvPr/>
        </p:nvSpPr>
        <p:spPr>
          <a:xfrm>
            <a:off x="6175716" y="5011302"/>
            <a:ext cx="2467207" cy="584775"/>
          </a:xfrm>
          <a:prstGeom prst="rect">
            <a:avLst/>
          </a:prstGeom>
          <a:noFill/>
        </p:spPr>
        <p:txBody>
          <a:bodyPr wrap="square" rtlCol="0">
            <a:spAutoFit/>
          </a:bodyPr>
          <a:lstStyle/>
          <a:p>
            <a:pPr algn="ctr"/>
            <a:r>
              <a:rPr lang="en-US" sz="1600" dirty="0" smtClean="0">
                <a:latin typeface="Bahnschrift" pitchFamily="34" charset="0"/>
              </a:rPr>
              <a:t>High engagement with Platform</a:t>
            </a:r>
            <a:endParaRPr lang="en-US" sz="1600" dirty="0">
              <a:latin typeface="Bahnschrift" pitchFamily="34" charset="0"/>
            </a:endParaRPr>
          </a:p>
        </p:txBody>
      </p:sp>
      <p:sp>
        <p:nvSpPr>
          <p:cNvPr id="76" name="TextBox 139">
            <a:extLst>
              <a:ext uri="{FF2B5EF4-FFF2-40B4-BE49-F238E27FC236}">
                <a16:creationId xmlns:a16="http://schemas.microsoft.com/office/drawing/2014/main" xmlns="" id="{27B17CD9-3577-7B32-1487-F1BECF1BA71F}"/>
              </a:ext>
            </a:extLst>
          </p:cNvPr>
          <p:cNvSpPr txBox="1"/>
          <p:nvPr/>
        </p:nvSpPr>
        <p:spPr>
          <a:xfrm>
            <a:off x="9042234" y="4815366"/>
            <a:ext cx="2728852" cy="584775"/>
          </a:xfrm>
          <a:prstGeom prst="rect">
            <a:avLst/>
          </a:prstGeom>
          <a:noFill/>
        </p:spPr>
        <p:txBody>
          <a:bodyPr wrap="square" rtlCol="0">
            <a:spAutoFit/>
          </a:bodyPr>
          <a:lstStyle/>
          <a:p>
            <a:pPr algn="ctr"/>
            <a:r>
              <a:rPr lang="en-US" sz="1600" dirty="0" smtClean="0">
                <a:latin typeface="Bahnschrift" pitchFamily="34" charset="0"/>
              </a:rPr>
              <a:t>Leveraging his popularity to promote instagram feature</a:t>
            </a:r>
            <a:endParaRPr lang="en-US" sz="1600" dirty="0">
              <a:latin typeface="Bahnschrift" pitchFamily="34" charset="0"/>
            </a:endParaRPr>
          </a:p>
        </p:txBody>
      </p:sp>
      <p:grpSp>
        <p:nvGrpSpPr>
          <p:cNvPr id="79" name="Google Shape;403;p22"/>
          <p:cNvGrpSpPr/>
          <p:nvPr/>
        </p:nvGrpSpPr>
        <p:grpSpPr>
          <a:xfrm>
            <a:off x="2313744" y="4356810"/>
            <a:ext cx="364111" cy="351205"/>
            <a:chOff x="-62148800" y="3377700"/>
            <a:chExt cx="311125" cy="316750"/>
          </a:xfrm>
          <a:solidFill>
            <a:schemeClr val="bg1"/>
          </a:solidFill>
        </p:grpSpPr>
        <p:sp>
          <p:nvSpPr>
            <p:cNvPr id="80" name="Google Shape;404;p2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405;p2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2" name="Gráfico 5">
            <a:extLst>
              <a:ext uri="{FF2B5EF4-FFF2-40B4-BE49-F238E27FC236}">
                <a16:creationId xmlns:a16="http://schemas.microsoft.com/office/drawing/2014/main" xmlns="" id="{71619F7E-F007-8C30-43AB-82DBD4795E89}"/>
              </a:ext>
            </a:extLst>
          </p:cNvPr>
          <p:cNvSpPr/>
          <p:nvPr/>
        </p:nvSpPr>
        <p:spPr>
          <a:xfrm>
            <a:off x="4639009" y="4587758"/>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chemeClr val="bg1"/>
          </a:solidFill>
          <a:ln w="4382" cap="flat">
            <a:noFill/>
            <a:prstDash val="solid"/>
            <a:miter/>
          </a:ln>
        </p:spPr>
        <p:txBody>
          <a:bodyPr rtlCol="0" anchor="ctr"/>
          <a:lstStyle/>
          <a:p>
            <a:endParaRPr lang="es-CO" dirty="0"/>
          </a:p>
        </p:txBody>
      </p:sp>
      <p:grpSp>
        <p:nvGrpSpPr>
          <p:cNvPr id="83" name="Google Shape;773;p31"/>
          <p:cNvGrpSpPr/>
          <p:nvPr/>
        </p:nvGrpSpPr>
        <p:grpSpPr>
          <a:xfrm>
            <a:off x="7255657" y="4514965"/>
            <a:ext cx="278296" cy="339253"/>
            <a:chOff x="3907325" y="2620775"/>
            <a:chExt cx="395250" cy="481825"/>
          </a:xfrm>
          <a:solidFill>
            <a:schemeClr val="bg1"/>
          </a:solidFill>
        </p:grpSpPr>
        <p:sp>
          <p:nvSpPr>
            <p:cNvPr id="84" name="Google Shape;774;p3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85" name="Google Shape;775;p3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86" name="Google Shape;776;p3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87" name="Google Shape;777;p3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88" name="Google Shape;307;p21"/>
          <p:cNvGrpSpPr/>
          <p:nvPr/>
        </p:nvGrpSpPr>
        <p:grpSpPr>
          <a:xfrm>
            <a:off x="10114948" y="4287942"/>
            <a:ext cx="322086" cy="328844"/>
            <a:chOff x="4377977" y="2650150"/>
            <a:chExt cx="387619" cy="387639"/>
          </a:xfrm>
        </p:grpSpPr>
        <p:sp>
          <p:nvSpPr>
            <p:cNvPr id="89" name="Google Shape;308;p21"/>
            <p:cNvSpPr/>
            <p:nvPr/>
          </p:nvSpPr>
          <p:spPr>
            <a:xfrm>
              <a:off x="4446865" y="2719059"/>
              <a:ext cx="249860" cy="249839"/>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309;p21"/>
            <p:cNvSpPr/>
            <p:nvPr/>
          </p:nvSpPr>
          <p:spPr>
            <a:xfrm>
              <a:off x="4514980" y="2787195"/>
              <a:ext cx="113624" cy="113563"/>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310;p21"/>
            <p:cNvSpPr/>
            <p:nvPr/>
          </p:nvSpPr>
          <p:spPr>
            <a:xfrm>
              <a:off x="4377977" y="2650150"/>
              <a:ext cx="387619" cy="387639"/>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93" name="Straight Connector 92"/>
          <p:cNvCxnSpPr>
            <a:stCxn id="68" idx="7"/>
          </p:cNvCxnSpPr>
          <p:nvPr/>
        </p:nvCxnSpPr>
        <p:spPr>
          <a:xfrm flipV="1">
            <a:off x="2678602" y="3429000"/>
            <a:ext cx="878412" cy="8946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a:endCxn id="69" idx="0"/>
          </p:cNvCxnSpPr>
          <p:nvPr/>
        </p:nvCxnSpPr>
        <p:spPr>
          <a:xfrm>
            <a:off x="4787649" y="3429000"/>
            <a:ext cx="0" cy="10045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a:endCxn id="70" idx="0"/>
          </p:cNvCxnSpPr>
          <p:nvPr/>
        </p:nvCxnSpPr>
        <p:spPr>
          <a:xfrm>
            <a:off x="7358483" y="3429000"/>
            <a:ext cx="0" cy="9719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a:stCxn id="71" idx="1"/>
          </p:cNvCxnSpPr>
          <p:nvPr/>
        </p:nvCxnSpPr>
        <p:spPr>
          <a:xfrm flipH="1" flipV="1">
            <a:off x="9042234" y="3429000"/>
            <a:ext cx="1021465" cy="8163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Oval 109"/>
          <p:cNvSpPr/>
          <p:nvPr/>
        </p:nvSpPr>
        <p:spPr>
          <a:xfrm>
            <a:off x="4176482" y="5898286"/>
            <a:ext cx="105496" cy="90157"/>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1" name="Oval 110"/>
          <p:cNvSpPr/>
          <p:nvPr/>
        </p:nvSpPr>
        <p:spPr>
          <a:xfrm>
            <a:off x="4002314" y="5898286"/>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2"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smtClean="0"/>
              <a:t>8 likes</a:t>
            </a:r>
            <a:endParaRPr lang="en-US" sz="1400" dirty="0"/>
          </a:p>
        </p:txBody>
      </p:sp>
      <p:sp>
        <p:nvSpPr>
          <p:cNvPr id="94" name="Gráfico 5">
            <a:extLst>
              <a:ext uri="{FF2B5EF4-FFF2-40B4-BE49-F238E27FC236}">
                <a16:creationId xmlns:a16="http://schemas.microsoft.com/office/drawing/2014/main" xmlns="" id="{71619F7E-F007-8C30-43AB-82DBD4795E89}"/>
              </a:ext>
            </a:extLst>
          </p:cNvPr>
          <p:cNvSpPr/>
          <p:nvPr/>
        </p:nvSpPr>
        <p:spPr>
          <a:xfrm>
            <a:off x="9982417" y="6052314"/>
            <a:ext cx="348730" cy="29335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95" name="Gráfico 5">
            <a:extLst>
              <a:ext uri="{FF2B5EF4-FFF2-40B4-BE49-F238E27FC236}">
                <a16:creationId xmlns="" xmlns:a16="http://schemas.microsoft.com/office/drawing/2014/main"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gradFill>
            <a:gsLst>
              <a:gs pos="0">
                <a:schemeClr val="accent1"/>
              </a:gs>
              <a:gs pos="27000">
                <a:schemeClr val="accent2"/>
              </a:gs>
              <a:gs pos="64000">
                <a:schemeClr val="accent3"/>
              </a:gs>
              <a:gs pos="100000">
                <a:schemeClr val="accent4"/>
              </a:gs>
            </a:gsLst>
            <a:lin ang="5400000" scaled="1"/>
          </a:gradFill>
          <a:ln w="4382" cap="flat">
            <a:noFill/>
            <a:prstDash val="solid"/>
            <a:miter/>
          </a:ln>
        </p:spPr>
        <p:txBody>
          <a:bodyPr rtlCol="0" anchor="ctr"/>
          <a:lstStyle/>
          <a:p>
            <a:endParaRPr lang="es-CO" dirty="0"/>
          </a:p>
        </p:txBody>
      </p:sp>
    </p:spTree>
    <p:extLst>
      <p:ext uri="{BB962C8B-B14F-4D97-AF65-F5344CB8AC3E}">
        <p14:creationId xmlns:p14="http://schemas.microsoft.com/office/powerpoint/2010/main" val="510914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3"/>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4"/>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3" grpId="0" animBg="1"/>
      <p:bldP spid="34" grpId="0" animBg="1"/>
      <p:bldP spid="3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4"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5"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6"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7"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8"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9"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10"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11"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12"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grpSp>
        <p:nvGrpSpPr>
          <p:cNvPr id="14"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15"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19"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0"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1"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16"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17"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18"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grpSp>
        <p:nvGrpSpPr>
          <p:cNvPr id="22"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23"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24"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sp>
        <p:nvSpPr>
          <p:cNvPr id="25"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sp>
        <p:nvSpPr>
          <p:cNvPr id="26"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pic>
        <p:nvPicPr>
          <p:cNvPr id="27"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28"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9"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30"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31"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2" name="Picture 3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sp>
        <p:nvSpPr>
          <p:cNvPr id="33"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4"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5"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6" name="Picture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grpSp>
        <p:nvGrpSpPr>
          <p:cNvPr id="37" name="Google Shape;170;p18"/>
          <p:cNvGrpSpPr/>
          <p:nvPr/>
        </p:nvGrpSpPr>
        <p:grpSpPr>
          <a:xfrm>
            <a:off x="4397180" y="915029"/>
            <a:ext cx="654313" cy="574464"/>
            <a:chOff x="7151664" y="2287794"/>
            <a:chExt cx="405498" cy="366353"/>
          </a:xfrm>
          <a:solidFill>
            <a:srgbClr val="FF0000"/>
          </a:solidFill>
        </p:grpSpPr>
        <p:sp>
          <p:nvSpPr>
            <p:cNvPr id="38"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3"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4"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45"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46"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47"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48"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49"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0"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1"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2"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53" name="Google Shape;179;p18"/>
          <p:cNvGrpSpPr/>
          <p:nvPr/>
        </p:nvGrpSpPr>
        <p:grpSpPr>
          <a:xfrm>
            <a:off x="11192568" y="6168337"/>
            <a:ext cx="324698" cy="266979"/>
            <a:chOff x="5591756" y="4050672"/>
            <a:chExt cx="367209" cy="339550"/>
          </a:xfrm>
          <a:solidFill>
            <a:schemeClr val="accent6">
              <a:lumMod val="50000"/>
            </a:schemeClr>
          </a:solidFill>
        </p:grpSpPr>
        <p:sp>
          <p:nvSpPr>
            <p:cNvPr id="54"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1"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62"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pic>
        <p:nvPicPr>
          <p:cNvPr id="64" name="Picture 6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sp>
        <p:nvSpPr>
          <p:cNvPr id="65" name="TextBox 139">
            <a:extLst>
              <a:ext uri="{FF2B5EF4-FFF2-40B4-BE49-F238E27FC236}">
                <a16:creationId xmlns:a16="http://schemas.microsoft.com/office/drawing/2014/main" xmlns="" id="{27B17CD9-3577-7B32-1487-F1BECF1BA71F}"/>
              </a:ext>
            </a:extLst>
          </p:cNvPr>
          <p:cNvSpPr txBox="1"/>
          <p:nvPr/>
        </p:nvSpPr>
        <p:spPr>
          <a:xfrm>
            <a:off x="2155159" y="1920035"/>
            <a:ext cx="2752656"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Popular Hashtags</a:t>
            </a:r>
          </a:p>
        </p:txBody>
      </p:sp>
      <p:pic>
        <p:nvPicPr>
          <p:cNvPr id="66" name="Picture 6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026978" y="2550226"/>
            <a:ext cx="4773312" cy="2991275"/>
          </a:xfrm>
          <a:prstGeom prst="rect">
            <a:avLst/>
          </a:prstGeom>
        </p:spPr>
      </p:pic>
      <p:sp>
        <p:nvSpPr>
          <p:cNvPr id="67" name="Oval 66"/>
          <p:cNvSpPr/>
          <p:nvPr/>
        </p:nvSpPr>
        <p:spPr>
          <a:xfrm>
            <a:off x="7426157" y="2582404"/>
            <a:ext cx="555030" cy="541135"/>
          </a:xfrm>
          <a:prstGeom prst="ellipse">
            <a:avLst/>
          </a:prstGeom>
          <a:solidFill>
            <a:schemeClr val="accent4">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9" name="TextBox 139">
            <a:extLst>
              <a:ext uri="{FF2B5EF4-FFF2-40B4-BE49-F238E27FC236}">
                <a16:creationId xmlns:a16="http://schemas.microsoft.com/office/drawing/2014/main" xmlns="" id="{27B17CD9-3577-7B32-1487-F1BECF1BA71F}"/>
              </a:ext>
            </a:extLst>
          </p:cNvPr>
          <p:cNvSpPr txBox="1"/>
          <p:nvPr/>
        </p:nvSpPr>
        <p:spPr>
          <a:xfrm>
            <a:off x="8037933" y="2622683"/>
            <a:ext cx="2883221" cy="584775"/>
          </a:xfrm>
          <a:prstGeom prst="rect">
            <a:avLst/>
          </a:prstGeom>
          <a:noFill/>
        </p:spPr>
        <p:txBody>
          <a:bodyPr wrap="square" rtlCol="0">
            <a:spAutoFit/>
          </a:bodyPr>
          <a:lstStyle/>
          <a:p>
            <a:pPr algn="ctr"/>
            <a:r>
              <a:rPr lang="en-US" sz="1600" dirty="0" smtClean="0">
                <a:latin typeface="Bahnschrift" pitchFamily="34" charset="0"/>
              </a:rPr>
              <a:t>The top five most commonly used Hashtags</a:t>
            </a:r>
            <a:endParaRPr lang="en-US" sz="1600" dirty="0">
              <a:latin typeface="Bahnschrift" pitchFamily="34" charset="0"/>
            </a:endParaRPr>
          </a:p>
        </p:txBody>
      </p:sp>
      <p:sp>
        <p:nvSpPr>
          <p:cNvPr id="70" name="Google Shape;1031;p39"/>
          <p:cNvSpPr/>
          <p:nvPr/>
        </p:nvSpPr>
        <p:spPr>
          <a:xfrm>
            <a:off x="7565247" y="2725596"/>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 name="Google Shape;717;p30"/>
          <p:cNvGrpSpPr/>
          <p:nvPr/>
        </p:nvGrpSpPr>
        <p:grpSpPr>
          <a:xfrm>
            <a:off x="7432795" y="4047343"/>
            <a:ext cx="618523" cy="561931"/>
            <a:chOff x="7083666" y="2983303"/>
            <a:chExt cx="1141817" cy="1138331"/>
          </a:xfrm>
        </p:grpSpPr>
        <p:grpSp>
          <p:nvGrpSpPr>
            <p:cNvPr id="78" name="Google Shape;718;p30"/>
            <p:cNvGrpSpPr/>
            <p:nvPr/>
          </p:nvGrpSpPr>
          <p:grpSpPr>
            <a:xfrm>
              <a:off x="7087152" y="2983303"/>
              <a:ext cx="1138331" cy="1138331"/>
              <a:chOff x="7262550" y="1959725"/>
              <a:chExt cx="787500" cy="787500"/>
            </a:xfrm>
          </p:grpSpPr>
          <p:sp>
            <p:nvSpPr>
              <p:cNvPr id="103" name="Google Shape;719;p30"/>
              <p:cNvSpPr/>
              <p:nvPr/>
            </p:nvSpPr>
            <p:spPr>
              <a:xfrm>
                <a:off x="7262550" y="1959725"/>
                <a:ext cx="787500" cy="787500"/>
              </a:xfrm>
              <a:prstGeom prst="ellipse">
                <a:avLst/>
              </a:prstGeom>
              <a:solidFill>
                <a:schemeClr val="tx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720;p30"/>
              <p:cNvSpPr/>
              <p:nvPr/>
            </p:nvSpPr>
            <p:spPr>
              <a:xfrm>
                <a:off x="7604100" y="2301275"/>
                <a:ext cx="104400" cy="104400"/>
              </a:xfrm>
              <a:prstGeom prst="ellipse">
                <a:avLst/>
              </a:prstGeom>
              <a:solidFill>
                <a:srgbClr val="B8428D">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 name="Google Shape;721;p30"/>
            <p:cNvGrpSpPr/>
            <p:nvPr/>
          </p:nvGrpSpPr>
          <p:grpSpPr>
            <a:xfrm>
              <a:off x="7083666" y="3267689"/>
              <a:ext cx="1108453" cy="686537"/>
              <a:chOff x="1825100" y="1771450"/>
              <a:chExt cx="3842125" cy="2379675"/>
            </a:xfrm>
          </p:grpSpPr>
          <p:sp>
            <p:nvSpPr>
              <p:cNvPr id="80" name="Google Shape;722;p30"/>
              <p:cNvSpPr/>
              <p:nvPr/>
            </p:nvSpPr>
            <p:spPr>
              <a:xfrm>
                <a:off x="2938950" y="3497050"/>
                <a:ext cx="343125" cy="431625"/>
              </a:xfrm>
              <a:custGeom>
                <a:avLst/>
                <a:gdLst/>
                <a:ahLst/>
                <a:cxnLst/>
                <a:rect l="l" t="t" r="r" b="b"/>
                <a:pathLst>
                  <a:path w="13725" h="17265" extrusionOk="0">
                    <a:moveTo>
                      <a:pt x="8742" y="1"/>
                    </a:moveTo>
                    <a:lnTo>
                      <a:pt x="8241" y="32"/>
                    </a:lnTo>
                    <a:lnTo>
                      <a:pt x="7740" y="126"/>
                    </a:lnTo>
                    <a:lnTo>
                      <a:pt x="7207" y="283"/>
                    </a:lnTo>
                    <a:lnTo>
                      <a:pt x="6706" y="439"/>
                    </a:lnTo>
                    <a:lnTo>
                      <a:pt x="6204" y="690"/>
                    </a:lnTo>
                    <a:lnTo>
                      <a:pt x="5734" y="972"/>
                    </a:lnTo>
                    <a:lnTo>
                      <a:pt x="5296" y="1285"/>
                    </a:lnTo>
                    <a:lnTo>
                      <a:pt x="4857" y="1693"/>
                    </a:lnTo>
                    <a:lnTo>
                      <a:pt x="1536" y="4951"/>
                    </a:lnTo>
                    <a:lnTo>
                      <a:pt x="1223" y="5296"/>
                    </a:lnTo>
                    <a:lnTo>
                      <a:pt x="909" y="5672"/>
                    </a:lnTo>
                    <a:lnTo>
                      <a:pt x="659" y="6079"/>
                    </a:lnTo>
                    <a:lnTo>
                      <a:pt x="471" y="6486"/>
                    </a:lnTo>
                    <a:lnTo>
                      <a:pt x="283" y="6894"/>
                    </a:lnTo>
                    <a:lnTo>
                      <a:pt x="157" y="7332"/>
                    </a:lnTo>
                    <a:lnTo>
                      <a:pt x="63" y="7771"/>
                    </a:lnTo>
                    <a:lnTo>
                      <a:pt x="32" y="8210"/>
                    </a:lnTo>
                    <a:lnTo>
                      <a:pt x="1" y="8617"/>
                    </a:lnTo>
                    <a:lnTo>
                      <a:pt x="32" y="9056"/>
                    </a:lnTo>
                    <a:lnTo>
                      <a:pt x="126" y="9463"/>
                    </a:lnTo>
                    <a:lnTo>
                      <a:pt x="251" y="9870"/>
                    </a:lnTo>
                    <a:lnTo>
                      <a:pt x="408" y="10278"/>
                    </a:lnTo>
                    <a:lnTo>
                      <a:pt x="596" y="10654"/>
                    </a:lnTo>
                    <a:lnTo>
                      <a:pt x="847" y="11030"/>
                    </a:lnTo>
                    <a:lnTo>
                      <a:pt x="1129" y="11343"/>
                    </a:lnTo>
                    <a:lnTo>
                      <a:pt x="1003" y="16920"/>
                    </a:lnTo>
                    <a:lnTo>
                      <a:pt x="1473" y="17045"/>
                    </a:lnTo>
                    <a:lnTo>
                      <a:pt x="1943" y="17139"/>
                    </a:lnTo>
                    <a:lnTo>
                      <a:pt x="2382" y="17202"/>
                    </a:lnTo>
                    <a:lnTo>
                      <a:pt x="2789" y="17265"/>
                    </a:lnTo>
                    <a:lnTo>
                      <a:pt x="3572" y="17265"/>
                    </a:lnTo>
                    <a:lnTo>
                      <a:pt x="3948" y="17233"/>
                    </a:lnTo>
                    <a:lnTo>
                      <a:pt x="4293" y="17202"/>
                    </a:lnTo>
                    <a:lnTo>
                      <a:pt x="4638" y="17139"/>
                    </a:lnTo>
                    <a:lnTo>
                      <a:pt x="4982" y="17045"/>
                    </a:lnTo>
                    <a:lnTo>
                      <a:pt x="5296" y="16920"/>
                    </a:lnTo>
                    <a:lnTo>
                      <a:pt x="5578" y="16826"/>
                    </a:lnTo>
                    <a:lnTo>
                      <a:pt x="5860" y="16669"/>
                    </a:lnTo>
                    <a:lnTo>
                      <a:pt x="6142" y="16513"/>
                    </a:lnTo>
                    <a:lnTo>
                      <a:pt x="6643" y="16199"/>
                    </a:lnTo>
                    <a:lnTo>
                      <a:pt x="7113" y="15792"/>
                    </a:lnTo>
                    <a:lnTo>
                      <a:pt x="7520" y="15385"/>
                    </a:lnTo>
                    <a:lnTo>
                      <a:pt x="7896" y="14946"/>
                    </a:lnTo>
                    <a:lnTo>
                      <a:pt x="8210" y="14507"/>
                    </a:lnTo>
                    <a:lnTo>
                      <a:pt x="8523" y="14037"/>
                    </a:lnTo>
                    <a:lnTo>
                      <a:pt x="8805" y="13567"/>
                    </a:lnTo>
                    <a:lnTo>
                      <a:pt x="9275" y="12722"/>
                    </a:lnTo>
                    <a:lnTo>
                      <a:pt x="11875" y="9024"/>
                    </a:lnTo>
                    <a:lnTo>
                      <a:pt x="12283" y="8617"/>
                    </a:lnTo>
                    <a:lnTo>
                      <a:pt x="12627" y="8147"/>
                    </a:lnTo>
                    <a:lnTo>
                      <a:pt x="12941" y="7708"/>
                    </a:lnTo>
                    <a:lnTo>
                      <a:pt x="13191" y="7207"/>
                    </a:lnTo>
                    <a:lnTo>
                      <a:pt x="13379" y="6737"/>
                    </a:lnTo>
                    <a:lnTo>
                      <a:pt x="13536" y="6204"/>
                    </a:lnTo>
                    <a:lnTo>
                      <a:pt x="13661" y="5703"/>
                    </a:lnTo>
                    <a:lnTo>
                      <a:pt x="13724" y="5202"/>
                    </a:lnTo>
                    <a:lnTo>
                      <a:pt x="13724" y="4669"/>
                    </a:lnTo>
                    <a:lnTo>
                      <a:pt x="13693" y="4168"/>
                    </a:lnTo>
                    <a:lnTo>
                      <a:pt x="13599" y="3667"/>
                    </a:lnTo>
                    <a:lnTo>
                      <a:pt x="13473" y="3197"/>
                    </a:lnTo>
                    <a:lnTo>
                      <a:pt x="13285" y="2727"/>
                    </a:lnTo>
                    <a:lnTo>
                      <a:pt x="13066" y="2288"/>
                    </a:lnTo>
                    <a:lnTo>
                      <a:pt x="12753" y="1849"/>
                    </a:lnTo>
                    <a:lnTo>
                      <a:pt x="12439" y="1473"/>
                    </a:lnTo>
                    <a:lnTo>
                      <a:pt x="12063" y="1097"/>
                    </a:lnTo>
                    <a:lnTo>
                      <a:pt x="11625" y="784"/>
                    </a:lnTo>
                    <a:lnTo>
                      <a:pt x="11217" y="533"/>
                    </a:lnTo>
                    <a:lnTo>
                      <a:pt x="10748" y="345"/>
                    </a:lnTo>
                    <a:lnTo>
                      <a:pt x="10278" y="189"/>
                    </a:lnTo>
                    <a:lnTo>
                      <a:pt x="9776" y="63"/>
                    </a:lnTo>
                    <a:lnTo>
                      <a:pt x="9275" y="1"/>
                    </a:lnTo>
                    <a:close/>
                  </a:path>
                </a:pathLst>
              </a:custGeom>
              <a:solidFill>
                <a:srgbClr val="F1A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723;p30"/>
              <p:cNvSpPr/>
              <p:nvPr/>
            </p:nvSpPr>
            <p:spPr>
              <a:xfrm>
                <a:off x="3444975" y="3792350"/>
                <a:ext cx="328225" cy="321975"/>
              </a:xfrm>
              <a:custGeom>
                <a:avLst/>
                <a:gdLst/>
                <a:ahLst/>
                <a:cxnLst/>
                <a:rect l="l" t="t" r="r" b="b"/>
                <a:pathLst>
                  <a:path w="13129" h="12879" extrusionOk="0">
                    <a:moveTo>
                      <a:pt x="8115" y="1"/>
                    </a:moveTo>
                    <a:lnTo>
                      <a:pt x="7645" y="32"/>
                    </a:lnTo>
                    <a:lnTo>
                      <a:pt x="7207" y="126"/>
                    </a:lnTo>
                    <a:lnTo>
                      <a:pt x="6768" y="252"/>
                    </a:lnTo>
                    <a:lnTo>
                      <a:pt x="6329" y="408"/>
                    </a:lnTo>
                    <a:lnTo>
                      <a:pt x="5891" y="628"/>
                    </a:lnTo>
                    <a:lnTo>
                      <a:pt x="5515" y="878"/>
                    </a:lnTo>
                    <a:lnTo>
                      <a:pt x="5139" y="1192"/>
                    </a:lnTo>
                    <a:lnTo>
                      <a:pt x="4794" y="1505"/>
                    </a:lnTo>
                    <a:lnTo>
                      <a:pt x="4449" y="1881"/>
                    </a:lnTo>
                    <a:lnTo>
                      <a:pt x="502" y="7333"/>
                    </a:lnTo>
                    <a:lnTo>
                      <a:pt x="376" y="7552"/>
                    </a:lnTo>
                    <a:lnTo>
                      <a:pt x="251" y="7803"/>
                    </a:lnTo>
                    <a:lnTo>
                      <a:pt x="157" y="8022"/>
                    </a:lnTo>
                    <a:lnTo>
                      <a:pt x="94" y="8273"/>
                    </a:lnTo>
                    <a:lnTo>
                      <a:pt x="32" y="8523"/>
                    </a:lnTo>
                    <a:lnTo>
                      <a:pt x="0" y="8774"/>
                    </a:lnTo>
                    <a:lnTo>
                      <a:pt x="0" y="9025"/>
                    </a:lnTo>
                    <a:lnTo>
                      <a:pt x="32" y="9275"/>
                    </a:lnTo>
                    <a:lnTo>
                      <a:pt x="94" y="9495"/>
                    </a:lnTo>
                    <a:lnTo>
                      <a:pt x="157" y="9745"/>
                    </a:lnTo>
                    <a:lnTo>
                      <a:pt x="251" y="9965"/>
                    </a:lnTo>
                    <a:lnTo>
                      <a:pt x="376" y="10184"/>
                    </a:lnTo>
                    <a:lnTo>
                      <a:pt x="502" y="10403"/>
                    </a:lnTo>
                    <a:lnTo>
                      <a:pt x="658" y="10622"/>
                    </a:lnTo>
                    <a:lnTo>
                      <a:pt x="846" y="10810"/>
                    </a:lnTo>
                    <a:lnTo>
                      <a:pt x="1034" y="10967"/>
                    </a:lnTo>
                    <a:lnTo>
                      <a:pt x="5609" y="12690"/>
                    </a:lnTo>
                    <a:lnTo>
                      <a:pt x="6047" y="12816"/>
                    </a:lnTo>
                    <a:lnTo>
                      <a:pt x="6486" y="12878"/>
                    </a:lnTo>
                    <a:lnTo>
                      <a:pt x="6925" y="12878"/>
                    </a:lnTo>
                    <a:lnTo>
                      <a:pt x="7332" y="12784"/>
                    </a:lnTo>
                    <a:lnTo>
                      <a:pt x="7739" y="12659"/>
                    </a:lnTo>
                    <a:lnTo>
                      <a:pt x="8147" y="12440"/>
                    </a:lnTo>
                    <a:lnTo>
                      <a:pt x="8491" y="12189"/>
                    </a:lnTo>
                    <a:lnTo>
                      <a:pt x="8805" y="11844"/>
                    </a:lnTo>
                    <a:lnTo>
                      <a:pt x="12126" y="7771"/>
                    </a:lnTo>
                    <a:lnTo>
                      <a:pt x="12408" y="7364"/>
                    </a:lnTo>
                    <a:lnTo>
                      <a:pt x="12658" y="6925"/>
                    </a:lnTo>
                    <a:lnTo>
                      <a:pt x="12846" y="6487"/>
                    </a:lnTo>
                    <a:lnTo>
                      <a:pt x="12972" y="6048"/>
                    </a:lnTo>
                    <a:lnTo>
                      <a:pt x="13066" y="5578"/>
                    </a:lnTo>
                    <a:lnTo>
                      <a:pt x="13128" y="5108"/>
                    </a:lnTo>
                    <a:lnTo>
                      <a:pt x="13128" y="4638"/>
                    </a:lnTo>
                    <a:lnTo>
                      <a:pt x="13097" y="4199"/>
                    </a:lnTo>
                    <a:lnTo>
                      <a:pt x="13003" y="3729"/>
                    </a:lnTo>
                    <a:lnTo>
                      <a:pt x="12878" y="3291"/>
                    </a:lnTo>
                    <a:lnTo>
                      <a:pt x="12721" y="2852"/>
                    </a:lnTo>
                    <a:lnTo>
                      <a:pt x="12502" y="2445"/>
                    </a:lnTo>
                    <a:lnTo>
                      <a:pt x="12251" y="2037"/>
                    </a:lnTo>
                    <a:lnTo>
                      <a:pt x="11938" y="1661"/>
                    </a:lnTo>
                    <a:lnTo>
                      <a:pt x="11593" y="1317"/>
                    </a:lnTo>
                    <a:lnTo>
                      <a:pt x="11217" y="1004"/>
                    </a:lnTo>
                    <a:lnTo>
                      <a:pt x="10810" y="722"/>
                    </a:lnTo>
                    <a:lnTo>
                      <a:pt x="10402" y="471"/>
                    </a:lnTo>
                    <a:lnTo>
                      <a:pt x="9964" y="283"/>
                    </a:lnTo>
                    <a:lnTo>
                      <a:pt x="9494" y="158"/>
                    </a:lnTo>
                    <a:lnTo>
                      <a:pt x="9055" y="64"/>
                    </a:lnTo>
                    <a:lnTo>
                      <a:pt x="8585" y="1"/>
                    </a:lnTo>
                    <a:close/>
                  </a:path>
                </a:pathLst>
              </a:custGeom>
              <a:solidFill>
                <a:srgbClr val="F1A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724;p30"/>
              <p:cNvSpPr/>
              <p:nvPr/>
            </p:nvSpPr>
            <p:spPr>
              <a:xfrm>
                <a:off x="3219375" y="3656075"/>
                <a:ext cx="343125" cy="403425"/>
              </a:xfrm>
              <a:custGeom>
                <a:avLst/>
                <a:gdLst/>
                <a:ahLst/>
                <a:cxnLst/>
                <a:rect l="l" t="t" r="r" b="b"/>
                <a:pathLst>
                  <a:path w="13725" h="16137" extrusionOk="0">
                    <a:moveTo>
                      <a:pt x="8742" y="0"/>
                    </a:moveTo>
                    <a:lnTo>
                      <a:pt x="8241" y="31"/>
                    </a:lnTo>
                    <a:lnTo>
                      <a:pt x="7740" y="125"/>
                    </a:lnTo>
                    <a:lnTo>
                      <a:pt x="7207" y="251"/>
                    </a:lnTo>
                    <a:lnTo>
                      <a:pt x="6706" y="439"/>
                    </a:lnTo>
                    <a:lnTo>
                      <a:pt x="6236" y="689"/>
                    </a:lnTo>
                    <a:lnTo>
                      <a:pt x="5734" y="971"/>
                    </a:lnTo>
                    <a:lnTo>
                      <a:pt x="5296" y="1285"/>
                    </a:lnTo>
                    <a:lnTo>
                      <a:pt x="4857" y="1661"/>
                    </a:lnTo>
                    <a:lnTo>
                      <a:pt x="1536" y="4919"/>
                    </a:lnTo>
                    <a:lnTo>
                      <a:pt x="1222" y="5295"/>
                    </a:lnTo>
                    <a:lnTo>
                      <a:pt x="909" y="5671"/>
                    </a:lnTo>
                    <a:lnTo>
                      <a:pt x="658" y="6047"/>
                    </a:lnTo>
                    <a:lnTo>
                      <a:pt x="470" y="6486"/>
                    </a:lnTo>
                    <a:lnTo>
                      <a:pt x="282" y="6893"/>
                    </a:lnTo>
                    <a:lnTo>
                      <a:pt x="157" y="7332"/>
                    </a:lnTo>
                    <a:lnTo>
                      <a:pt x="63" y="7739"/>
                    </a:lnTo>
                    <a:lnTo>
                      <a:pt x="32" y="8178"/>
                    </a:lnTo>
                    <a:lnTo>
                      <a:pt x="0" y="8616"/>
                    </a:lnTo>
                    <a:lnTo>
                      <a:pt x="32" y="9055"/>
                    </a:lnTo>
                    <a:lnTo>
                      <a:pt x="126" y="9462"/>
                    </a:lnTo>
                    <a:lnTo>
                      <a:pt x="251" y="9870"/>
                    </a:lnTo>
                    <a:lnTo>
                      <a:pt x="408" y="10277"/>
                    </a:lnTo>
                    <a:lnTo>
                      <a:pt x="596" y="10653"/>
                    </a:lnTo>
                    <a:lnTo>
                      <a:pt x="846" y="10998"/>
                    </a:lnTo>
                    <a:lnTo>
                      <a:pt x="1128" y="11342"/>
                    </a:lnTo>
                    <a:lnTo>
                      <a:pt x="1630" y="15447"/>
                    </a:lnTo>
                    <a:lnTo>
                      <a:pt x="2225" y="15729"/>
                    </a:lnTo>
                    <a:lnTo>
                      <a:pt x="2789" y="15948"/>
                    </a:lnTo>
                    <a:lnTo>
                      <a:pt x="3353" y="16073"/>
                    </a:lnTo>
                    <a:lnTo>
                      <a:pt x="3917" y="16136"/>
                    </a:lnTo>
                    <a:lnTo>
                      <a:pt x="4450" y="16136"/>
                    </a:lnTo>
                    <a:lnTo>
                      <a:pt x="4982" y="16105"/>
                    </a:lnTo>
                    <a:lnTo>
                      <a:pt x="5484" y="15979"/>
                    </a:lnTo>
                    <a:lnTo>
                      <a:pt x="5985" y="15823"/>
                    </a:lnTo>
                    <a:lnTo>
                      <a:pt x="6455" y="15635"/>
                    </a:lnTo>
                    <a:lnTo>
                      <a:pt x="6925" y="15384"/>
                    </a:lnTo>
                    <a:lnTo>
                      <a:pt x="7364" y="15134"/>
                    </a:lnTo>
                    <a:lnTo>
                      <a:pt x="7802" y="14820"/>
                    </a:lnTo>
                    <a:lnTo>
                      <a:pt x="8210" y="14507"/>
                    </a:lnTo>
                    <a:lnTo>
                      <a:pt x="8586" y="14162"/>
                    </a:lnTo>
                    <a:lnTo>
                      <a:pt x="9338" y="13473"/>
                    </a:lnTo>
                    <a:lnTo>
                      <a:pt x="11875" y="9024"/>
                    </a:lnTo>
                    <a:lnTo>
                      <a:pt x="12283" y="8585"/>
                    </a:lnTo>
                    <a:lnTo>
                      <a:pt x="12627" y="8146"/>
                    </a:lnTo>
                    <a:lnTo>
                      <a:pt x="12941" y="7676"/>
                    </a:lnTo>
                    <a:lnTo>
                      <a:pt x="13191" y="7206"/>
                    </a:lnTo>
                    <a:lnTo>
                      <a:pt x="13379" y="6705"/>
                    </a:lnTo>
                    <a:lnTo>
                      <a:pt x="13536" y="6204"/>
                    </a:lnTo>
                    <a:lnTo>
                      <a:pt x="13661" y="5703"/>
                    </a:lnTo>
                    <a:lnTo>
                      <a:pt x="13724" y="5170"/>
                    </a:lnTo>
                    <a:lnTo>
                      <a:pt x="13724" y="4669"/>
                    </a:lnTo>
                    <a:lnTo>
                      <a:pt x="13693" y="4167"/>
                    </a:lnTo>
                    <a:lnTo>
                      <a:pt x="13630" y="3666"/>
                    </a:lnTo>
                    <a:lnTo>
                      <a:pt x="13473" y="3196"/>
                    </a:lnTo>
                    <a:lnTo>
                      <a:pt x="13285" y="2726"/>
                    </a:lnTo>
                    <a:lnTo>
                      <a:pt x="13066" y="2256"/>
                    </a:lnTo>
                    <a:lnTo>
                      <a:pt x="12784" y="1849"/>
                    </a:lnTo>
                    <a:lnTo>
                      <a:pt x="12439" y="1441"/>
                    </a:lnTo>
                    <a:lnTo>
                      <a:pt x="12063" y="1097"/>
                    </a:lnTo>
                    <a:lnTo>
                      <a:pt x="11656" y="783"/>
                    </a:lnTo>
                    <a:lnTo>
                      <a:pt x="11217" y="533"/>
                    </a:lnTo>
                    <a:lnTo>
                      <a:pt x="10747" y="313"/>
                    </a:lnTo>
                    <a:lnTo>
                      <a:pt x="10277" y="157"/>
                    </a:lnTo>
                    <a:lnTo>
                      <a:pt x="9776" y="63"/>
                    </a:lnTo>
                    <a:lnTo>
                      <a:pt x="9275" y="0"/>
                    </a:lnTo>
                    <a:close/>
                  </a:path>
                </a:pathLst>
              </a:custGeom>
              <a:solidFill>
                <a:srgbClr val="F1A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725;p30"/>
              <p:cNvSpPr/>
              <p:nvPr/>
            </p:nvSpPr>
            <p:spPr>
              <a:xfrm>
                <a:off x="2667925" y="3333350"/>
                <a:ext cx="343125" cy="394025"/>
              </a:xfrm>
              <a:custGeom>
                <a:avLst/>
                <a:gdLst/>
                <a:ahLst/>
                <a:cxnLst/>
                <a:rect l="l" t="t" r="r" b="b"/>
                <a:pathLst>
                  <a:path w="13725" h="15761" extrusionOk="0">
                    <a:moveTo>
                      <a:pt x="8742" y="0"/>
                    </a:moveTo>
                    <a:lnTo>
                      <a:pt x="8241" y="63"/>
                    </a:lnTo>
                    <a:lnTo>
                      <a:pt x="7708" y="157"/>
                    </a:lnTo>
                    <a:lnTo>
                      <a:pt x="7207" y="282"/>
                    </a:lnTo>
                    <a:lnTo>
                      <a:pt x="6706" y="470"/>
                    </a:lnTo>
                    <a:lnTo>
                      <a:pt x="6204" y="690"/>
                    </a:lnTo>
                    <a:lnTo>
                      <a:pt x="5734" y="972"/>
                    </a:lnTo>
                    <a:lnTo>
                      <a:pt x="5296" y="1316"/>
                    </a:lnTo>
                    <a:lnTo>
                      <a:pt x="4857" y="1692"/>
                    </a:lnTo>
                    <a:lnTo>
                      <a:pt x="1536" y="4951"/>
                    </a:lnTo>
                    <a:lnTo>
                      <a:pt x="1191" y="5295"/>
                    </a:lnTo>
                    <a:lnTo>
                      <a:pt x="909" y="5671"/>
                    </a:lnTo>
                    <a:lnTo>
                      <a:pt x="659" y="6079"/>
                    </a:lnTo>
                    <a:lnTo>
                      <a:pt x="439" y="6486"/>
                    </a:lnTo>
                    <a:lnTo>
                      <a:pt x="283" y="6925"/>
                    </a:lnTo>
                    <a:lnTo>
                      <a:pt x="157" y="7332"/>
                    </a:lnTo>
                    <a:lnTo>
                      <a:pt x="63" y="7771"/>
                    </a:lnTo>
                    <a:lnTo>
                      <a:pt x="1" y="8209"/>
                    </a:lnTo>
                    <a:lnTo>
                      <a:pt x="1" y="8648"/>
                    </a:lnTo>
                    <a:lnTo>
                      <a:pt x="32" y="9055"/>
                    </a:lnTo>
                    <a:lnTo>
                      <a:pt x="126" y="9494"/>
                    </a:lnTo>
                    <a:lnTo>
                      <a:pt x="220" y="9901"/>
                    </a:lnTo>
                    <a:lnTo>
                      <a:pt x="377" y="10277"/>
                    </a:lnTo>
                    <a:lnTo>
                      <a:pt x="596" y="10653"/>
                    </a:lnTo>
                    <a:lnTo>
                      <a:pt x="847" y="11029"/>
                    </a:lnTo>
                    <a:lnTo>
                      <a:pt x="1129" y="11374"/>
                    </a:lnTo>
                    <a:lnTo>
                      <a:pt x="1191" y="15196"/>
                    </a:lnTo>
                    <a:lnTo>
                      <a:pt x="1348" y="15353"/>
                    </a:lnTo>
                    <a:lnTo>
                      <a:pt x="1536" y="15478"/>
                    </a:lnTo>
                    <a:lnTo>
                      <a:pt x="1755" y="15572"/>
                    </a:lnTo>
                    <a:lnTo>
                      <a:pt x="1975" y="15666"/>
                    </a:lnTo>
                    <a:lnTo>
                      <a:pt x="2194" y="15698"/>
                    </a:lnTo>
                    <a:lnTo>
                      <a:pt x="2445" y="15760"/>
                    </a:lnTo>
                    <a:lnTo>
                      <a:pt x="2977" y="15760"/>
                    </a:lnTo>
                    <a:lnTo>
                      <a:pt x="3572" y="15698"/>
                    </a:lnTo>
                    <a:lnTo>
                      <a:pt x="4168" y="15572"/>
                    </a:lnTo>
                    <a:lnTo>
                      <a:pt x="4763" y="15384"/>
                    </a:lnTo>
                    <a:lnTo>
                      <a:pt x="5358" y="15134"/>
                    </a:lnTo>
                    <a:lnTo>
                      <a:pt x="5985" y="14852"/>
                    </a:lnTo>
                    <a:lnTo>
                      <a:pt x="6549" y="14538"/>
                    </a:lnTo>
                    <a:lnTo>
                      <a:pt x="7082" y="14194"/>
                    </a:lnTo>
                    <a:lnTo>
                      <a:pt x="7583" y="13818"/>
                    </a:lnTo>
                    <a:lnTo>
                      <a:pt x="8053" y="13410"/>
                    </a:lnTo>
                    <a:lnTo>
                      <a:pt x="8429" y="13003"/>
                    </a:lnTo>
                    <a:lnTo>
                      <a:pt x="8711" y="12627"/>
                    </a:lnTo>
                    <a:lnTo>
                      <a:pt x="8836" y="12408"/>
                    </a:lnTo>
                    <a:lnTo>
                      <a:pt x="8930" y="12220"/>
                    </a:lnTo>
                    <a:lnTo>
                      <a:pt x="11876" y="9024"/>
                    </a:lnTo>
                    <a:lnTo>
                      <a:pt x="12283" y="8617"/>
                    </a:lnTo>
                    <a:lnTo>
                      <a:pt x="12627" y="8178"/>
                    </a:lnTo>
                    <a:lnTo>
                      <a:pt x="12909" y="7708"/>
                    </a:lnTo>
                    <a:lnTo>
                      <a:pt x="13191" y="7238"/>
                    </a:lnTo>
                    <a:lnTo>
                      <a:pt x="13379" y="6737"/>
                    </a:lnTo>
                    <a:lnTo>
                      <a:pt x="13536" y="6235"/>
                    </a:lnTo>
                    <a:lnTo>
                      <a:pt x="13661" y="5703"/>
                    </a:lnTo>
                    <a:lnTo>
                      <a:pt x="13724" y="5201"/>
                    </a:lnTo>
                    <a:lnTo>
                      <a:pt x="13724" y="4700"/>
                    </a:lnTo>
                    <a:lnTo>
                      <a:pt x="13693" y="4199"/>
                    </a:lnTo>
                    <a:lnTo>
                      <a:pt x="13599" y="3697"/>
                    </a:lnTo>
                    <a:lnTo>
                      <a:pt x="13473" y="3196"/>
                    </a:lnTo>
                    <a:lnTo>
                      <a:pt x="13285" y="2726"/>
                    </a:lnTo>
                    <a:lnTo>
                      <a:pt x="13035" y="2288"/>
                    </a:lnTo>
                    <a:lnTo>
                      <a:pt x="12753" y="1880"/>
                    </a:lnTo>
                    <a:lnTo>
                      <a:pt x="12440" y="1473"/>
                    </a:lnTo>
                    <a:lnTo>
                      <a:pt x="12032" y="1128"/>
                    </a:lnTo>
                    <a:lnTo>
                      <a:pt x="11625" y="815"/>
                    </a:lnTo>
                    <a:lnTo>
                      <a:pt x="11186" y="564"/>
                    </a:lnTo>
                    <a:lnTo>
                      <a:pt x="10748" y="345"/>
                    </a:lnTo>
                    <a:lnTo>
                      <a:pt x="10246" y="188"/>
                    </a:lnTo>
                    <a:lnTo>
                      <a:pt x="9776" y="94"/>
                    </a:lnTo>
                    <a:lnTo>
                      <a:pt x="9275" y="32"/>
                    </a:lnTo>
                    <a:lnTo>
                      <a:pt x="8742" y="0"/>
                    </a:lnTo>
                    <a:close/>
                  </a:path>
                </a:pathLst>
              </a:custGeom>
              <a:solidFill>
                <a:srgbClr val="F1AA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726;p30"/>
              <p:cNvSpPr/>
              <p:nvPr/>
            </p:nvSpPr>
            <p:spPr>
              <a:xfrm>
                <a:off x="2631100" y="2046375"/>
                <a:ext cx="2433775" cy="1869775"/>
              </a:xfrm>
              <a:custGeom>
                <a:avLst/>
                <a:gdLst/>
                <a:ahLst/>
                <a:cxnLst/>
                <a:rect l="l" t="t" r="r" b="b"/>
                <a:pathLst>
                  <a:path w="97351" h="74791" extrusionOk="0">
                    <a:moveTo>
                      <a:pt x="53892" y="1"/>
                    </a:moveTo>
                    <a:lnTo>
                      <a:pt x="51605" y="1975"/>
                    </a:lnTo>
                    <a:lnTo>
                      <a:pt x="45652" y="7270"/>
                    </a:lnTo>
                    <a:lnTo>
                      <a:pt x="41642" y="10842"/>
                    </a:lnTo>
                    <a:lnTo>
                      <a:pt x="37161" y="14852"/>
                    </a:lnTo>
                    <a:lnTo>
                      <a:pt x="32367" y="19176"/>
                    </a:lnTo>
                    <a:lnTo>
                      <a:pt x="27417" y="23688"/>
                    </a:lnTo>
                    <a:lnTo>
                      <a:pt x="22435" y="28262"/>
                    </a:lnTo>
                    <a:lnTo>
                      <a:pt x="17610" y="32774"/>
                    </a:lnTo>
                    <a:lnTo>
                      <a:pt x="13067" y="37129"/>
                    </a:lnTo>
                    <a:lnTo>
                      <a:pt x="10936" y="39197"/>
                    </a:lnTo>
                    <a:lnTo>
                      <a:pt x="8962" y="41140"/>
                    </a:lnTo>
                    <a:lnTo>
                      <a:pt x="7113" y="43020"/>
                    </a:lnTo>
                    <a:lnTo>
                      <a:pt x="5453" y="44743"/>
                    </a:lnTo>
                    <a:lnTo>
                      <a:pt x="3980" y="46341"/>
                    </a:lnTo>
                    <a:lnTo>
                      <a:pt x="2696" y="47751"/>
                    </a:lnTo>
                    <a:lnTo>
                      <a:pt x="1630" y="49035"/>
                    </a:lnTo>
                    <a:lnTo>
                      <a:pt x="1192" y="49599"/>
                    </a:lnTo>
                    <a:lnTo>
                      <a:pt x="816" y="50101"/>
                    </a:lnTo>
                    <a:lnTo>
                      <a:pt x="534" y="50571"/>
                    </a:lnTo>
                    <a:lnTo>
                      <a:pt x="283" y="50947"/>
                    </a:lnTo>
                    <a:lnTo>
                      <a:pt x="126" y="51323"/>
                    </a:lnTo>
                    <a:lnTo>
                      <a:pt x="1" y="51605"/>
                    </a:lnTo>
                    <a:lnTo>
                      <a:pt x="346" y="51855"/>
                    </a:lnTo>
                    <a:lnTo>
                      <a:pt x="753" y="52137"/>
                    </a:lnTo>
                    <a:lnTo>
                      <a:pt x="1254" y="52576"/>
                    </a:lnTo>
                    <a:lnTo>
                      <a:pt x="1850" y="53140"/>
                    </a:lnTo>
                    <a:lnTo>
                      <a:pt x="2508" y="53861"/>
                    </a:lnTo>
                    <a:lnTo>
                      <a:pt x="2852" y="54299"/>
                    </a:lnTo>
                    <a:lnTo>
                      <a:pt x="3228" y="54738"/>
                    </a:lnTo>
                    <a:lnTo>
                      <a:pt x="3604" y="55239"/>
                    </a:lnTo>
                    <a:lnTo>
                      <a:pt x="3949" y="55772"/>
                    </a:lnTo>
                    <a:lnTo>
                      <a:pt x="4388" y="56398"/>
                    </a:lnTo>
                    <a:lnTo>
                      <a:pt x="4857" y="56994"/>
                    </a:lnTo>
                    <a:lnTo>
                      <a:pt x="5327" y="57526"/>
                    </a:lnTo>
                    <a:lnTo>
                      <a:pt x="5797" y="58028"/>
                    </a:lnTo>
                    <a:lnTo>
                      <a:pt x="6267" y="58466"/>
                    </a:lnTo>
                    <a:lnTo>
                      <a:pt x="6769" y="58842"/>
                    </a:lnTo>
                    <a:lnTo>
                      <a:pt x="7239" y="59218"/>
                    </a:lnTo>
                    <a:lnTo>
                      <a:pt x="7709" y="59500"/>
                    </a:lnTo>
                    <a:lnTo>
                      <a:pt x="8179" y="59782"/>
                    </a:lnTo>
                    <a:lnTo>
                      <a:pt x="8649" y="59970"/>
                    </a:lnTo>
                    <a:lnTo>
                      <a:pt x="9119" y="60127"/>
                    </a:lnTo>
                    <a:lnTo>
                      <a:pt x="9526" y="60252"/>
                    </a:lnTo>
                    <a:lnTo>
                      <a:pt x="9965" y="60284"/>
                    </a:lnTo>
                    <a:lnTo>
                      <a:pt x="10341" y="60315"/>
                    </a:lnTo>
                    <a:lnTo>
                      <a:pt x="10717" y="60252"/>
                    </a:lnTo>
                    <a:lnTo>
                      <a:pt x="11061" y="60158"/>
                    </a:lnTo>
                    <a:lnTo>
                      <a:pt x="11500" y="59970"/>
                    </a:lnTo>
                    <a:lnTo>
                      <a:pt x="11876" y="59751"/>
                    </a:lnTo>
                    <a:lnTo>
                      <a:pt x="12189" y="59532"/>
                    </a:lnTo>
                    <a:lnTo>
                      <a:pt x="12471" y="59312"/>
                    </a:lnTo>
                    <a:lnTo>
                      <a:pt x="12722" y="59093"/>
                    </a:lnTo>
                    <a:lnTo>
                      <a:pt x="12941" y="58874"/>
                    </a:lnTo>
                    <a:lnTo>
                      <a:pt x="13098" y="58623"/>
                    </a:lnTo>
                    <a:lnTo>
                      <a:pt x="13223" y="58435"/>
                    </a:lnTo>
                    <a:lnTo>
                      <a:pt x="13411" y="58028"/>
                    </a:lnTo>
                    <a:lnTo>
                      <a:pt x="13505" y="57714"/>
                    </a:lnTo>
                    <a:lnTo>
                      <a:pt x="13537" y="57495"/>
                    </a:lnTo>
                    <a:lnTo>
                      <a:pt x="13537" y="57432"/>
                    </a:lnTo>
                    <a:lnTo>
                      <a:pt x="47469" y="74790"/>
                    </a:lnTo>
                    <a:lnTo>
                      <a:pt x="48096" y="74634"/>
                    </a:lnTo>
                    <a:lnTo>
                      <a:pt x="48879" y="74414"/>
                    </a:lnTo>
                    <a:lnTo>
                      <a:pt x="49976" y="74070"/>
                    </a:lnTo>
                    <a:lnTo>
                      <a:pt x="51386" y="73537"/>
                    </a:lnTo>
                    <a:lnTo>
                      <a:pt x="53140" y="72816"/>
                    </a:lnTo>
                    <a:lnTo>
                      <a:pt x="54112" y="72378"/>
                    </a:lnTo>
                    <a:lnTo>
                      <a:pt x="55208" y="71876"/>
                    </a:lnTo>
                    <a:lnTo>
                      <a:pt x="56368" y="71313"/>
                    </a:lnTo>
                    <a:lnTo>
                      <a:pt x="57621" y="70686"/>
                    </a:lnTo>
                    <a:lnTo>
                      <a:pt x="58937" y="69997"/>
                    </a:lnTo>
                    <a:lnTo>
                      <a:pt x="60347" y="69245"/>
                    </a:lnTo>
                    <a:lnTo>
                      <a:pt x="61851" y="68399"/>
                    </a:lnTo>
                    <a:lnTo>
                      <a:pt x="63449" y="67490"/>
                    </a:lnTo>
                    <a:lnTo>
                      <a:pt x="65109" y="66487"/>
                    </a:lnTo>
                    <a:lnTo>
                      <a:pt x="66864" y="65391"/>
                    </a:lnTo>
                    <a:lnTo>
                      <a:pt x="68713" y="64231"/>
                    </a:lnTo>
                    <a:lnTo>
                      <a:pt x="70655" y="62947"/>
                    </a:lnTo>
                    <a:lnTo>
                      <a:pt x="72692" y="61600"/>
                    </a:lnTo>
                    <a:lnTo>
                      <a:pt x="74791" y="60127"/>
                    </a:lnTo>
                    <a:lnTo>
                      <a:pt x="76984" y="58592"/>
                    </a:lnTo>
                    <a:lnTo>
                      <a:pt x="79272" y="56900"/>
                    </a:lnTo>
                    <a:lnTo>
                      <a:pt x="81653" y="55145"/>
                    </a:lnTo>
                    <a:lnTo>
                      <a:pt x="84128" y="53234"/>
                    </a:lnTo>
                    <a:lnTo>
                      <a:pt x="86697" y="51229"/>
                    </a:lnTo>
                    <a:lnTo>
                      <a:pt x="89361" y="49098"/>
                    </a:lnTo>
                    <a:lnTo>
                      <a:pt x="97350" y="40294"/>
                    </a:lnTo>
                    <a:lnTo>
                      <a:pt x="53892" y="1"/>
                    </a:lnTo>
                    <a:close/>
                  </a:path>
                </a:pathLst>
              </a:custGeom>
              <a:solidFill>
                <a:srgbClr val="AB71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727;p30"/>
              <p:cNvSpPr/>
              <p:nvPr/>
            </p:nvSpPr>
            <p:spPr>
              <a:xfrm>
                <a:off x="1984100" y="1834100"/>
                <a:ext cx="2971100" cy="2169000"/>
              </a:xfrm>
              <a:custGeom>
                <a:avLst/>
                <a:gdLst/>
                <a:ahLst/>
                <a:cxnLst/>
                <a:rect l="l" t="t" r="r" b="b"/>
                <a:pathLst>
                  <a:path w="118844" h="86760" extrusionOk="0">
                    <a:moveTo>
                      <a:pt x="67804" y="1"/>
                    </a:moveTo>
                    <a:lnTo>
                      <a:pt x="67208" y="32"/>
                    </a:lnTo>
                    <a:lnTo>
                      <a:pt x="66644" y="63"/>
                    </a:lnTo>
                    <a:lnTo>
                      <a:pt x="66112" y="95"/>
                    </a:lnTo>
                    <a:lnTo>
                      <a:pt x="65579" y="189"/>
                    </a:lnTo>
                    <a:lnTo>
                      <a:pt x="65078" y="283"/>
                    </a:lnTo>
                    <a:lnTo>
                      <a:pt x="64169" y="471"/>
                    </a:lnTo>
                    <a:lnTo>
                      <a:pt x="63354" y="721"/>
                    </a:lnTo>
                    <a:lnTo>
                      <a:pt x="62634" y="972"/>
                    </a:lnTo>
                    <a:lnTo>
                      <a:pt x="62070" y="1191"/>
                    </a:lnTo>
                    <a:lnTo>
                      <a:pt x="61662" y="1379"/>
                    </a:lnTo>
                    <a:lnTo>
                      <a:pt x="61286" y="1567"/>
                    </a:lnTo>
                    <a:lnTo>
                      <a:pt x="38383" y="7458"/>
                    </a:lnTo>
                    <a:lnTo>
                      <a:pt x="37693" y="7708"/>
                    </a:lnTo>
                    <a:lnTo>
                      <a:pt x="36941" y="7959"/>
                    </a:lnTo>
                    <a:lnTo>
                      <a:pt x="36189" y="8178"/>
                    </a:lnTo>
                    <a:lnTo>
                      <a:pt x="35375" y="8366"/>
                    </a:lnTo>
                    <a:lnTo>
                      <a:pt x="34529" y="8554"/>
                    </a:lnTo>
                    <a:lnTo>
                      <a:pt x="33651" y="8711"/>
                    </a:lnTo>
                    <a:lnTo>
                      <a:pt x="32774" y="8836"/>
                    </a:lnTo>
                    <a:lnTo>
                      <a:pt x="31897" y="8962"/>
                    </a:lnTo>
                    <a:lnTo>
                      <a:pt x="30048" y="9150"/>
                    </a:lnTo>
                    <a:lnTo>
                      <a:pt x="28231" y="9244"/>
                    </a:lnTo>
                    <a:lnTo>
                      <a:pt x="26414" y="9338"/>
                    </a:lnTo>
                    <a:lnTo>
                      <a:pt x="22967" y="9338"/>
                    </a:lnTo>
                    <a:lnTo>
                      <a:pt x="21400" y="9306"/>
                    </a:lnTo>
                    <a:lnTo>
                      <a:pt x="19991" y="9244"/>
                    </a:lnTo>
                    <a:lnTo>
                      <a:pt x="18769" y="9181"/>
                    </a:lnTo>
                    <a:lnTo>
                      <a:pt x="16983" y="9056"/>
                    </a:lnTo>
                    <a:lnTo>
                      <a:pt x="16325" y="8993"/>
                    </a:lnTo>
                    <a:lnTo>
                      <a:pt x="1" y="50320"/>
                    </a:lnTo>
                    <a:lnTo>
                      <a:pt x="1379" y="50539"/>
                    </a:lnTo>
                    <a:lnTo>
                      <a:pt x="2726" y="50790"/>
                    </a:lnTo>
                    <a:lnTo>
                      <a:pt x="4011" y="51072"/>
                    </a:lnTo>
                    <a:lnTo>
                      <a:pt x="5296" y="51385"/>
                    </a:lnTo>
                    <a:lnTo>
                      <a:pt x="6549" y="51699"/>
                    </a:lnTo>
                    <a:lnTo>
                      <a:pt x="7771" y="52075"/>
                    </a:lnTo>
                    <a:lnTo>
                      <a:pt x="8930" y="52451"/>
                    </a:lnTo>
                    <a:lnTo>
                      <a:pt x="10090" y="52827"/>
                    </a:lnTo>
                    <a:lnTo>
                      <a:pt x="11186" y="53234"/>
                    </a:lnTo>
                    <a:lnTo>
                      <a:pt x="12251" y="53641"/>
                    </a:lnTo>
                    <a:lnTo>
                      <a:pt x="13285" y="54080"/>
                    </a:lnTo>
                    <a:lnTo>
                      <a:pt x="14288" y="54518"/>
                    </a:lnTo>
                    <a:lnTo>
                      <a:pt x="15259" y="54957"/>
                    </a:lnTo>
                    <a:lnTo>
                      <a:pt x="16168" y="55396"/>
                    </a:lnTo>
                    <a:lnTo>
                      <a:pt x="17860" y="56273"/>
                    </a:lnTo>
                    <a:lnTo>
                      <a:pt x="19395" y="57119"/>
                    </a:lnTo>
                    <a:lnTo>
                      <a:pt x="20743" y="57934"/>
                    </a:lnTo>
                    <a:lnTo>
                      <a:pt x="21933" y="58654"/>
                    </a:lnTo>
                    <a:lnTo>
                      <a:pt x="22904" y="59312"/>
                    </a:lnTo>
                    <a:lnTo>
                      <a:pt x="23656" y="59845"/>
                    </a:lnTo>
                    <a:lnTo>
                      <a:pt x="24220" y="60252"/>
                    </a:lnTo>
                    <a:lnTo>
                      <a:pt x="24659" y="60597"/>
                    </a:lnTo>
                    <a:lnTo>
                      <a:pt x="25787" y="61443"/>
                    </a:lnTo>
                    <a:lnTo>
                      <a:pt x="27197" y="62446"/>
                    </a:lnTo>
                    <a:lnTo>
                      <a:pt x="28795" y="63573"/>
                    </a:lnTo>
                    <a:lnTo>
                      <a:pt x="30518" y="64733"/>
                    </a:lnTo>
                    <a:lnTo>
                      <a:pt x="32273" y="65861"/>
                    </a:lnTo>
                    <a:lnTo>
                      <a:pt x="33996" y="66926"/>
                    </a:lnTo>
                    <a:lnTo>
                      <a:pt x="35563" y="67897"/>
                    </a:lnTo>
                    <a:lnTo>
                      <a:pt x="36941" y="68649"/>
                    </a:lnTo>
                    <a:lnTo>
                      <a:pt x="38759" y="69589"/>
                    </a:lnTo>
                    <a:lnTo>
                      <a:pt x="40795" y="70623"/>
                    </a:lnTo>
                    <a:lnTo>
                      <a:pt x="43020" y="71688"/>
                    </a:lnTo>
                    <a:lnTo>
                      <a:pt x="45401" y="72785"/>
                    </a:lnTo>
                    <a:lnTo>
                      <a:pt x="50477" y="75104"/>
                    </a:lnTo>
                    <a:lnTo>
                      <a:pt x="55803" y="77454"/>
                    </a:lnTo>
                    <a:lnTo>
                      <a:pt x="61130" y="79772"/>
                    </a:lnTo>
                    <a:lnTo>
                      <a:pt x="66237" y="81997"/>
                    </a:lnTo>
                    <a:lnTo>
                      <a:pt x="70905" y="84033"/>
                    </a:lnTo>
                    <a:lnTo>
                      <a:pt x="74885" y="85788"/>
                    </a:lnTo>
                    <a:lnTo>
                      <a:pt x="75511" y="86070"/>
                    </a:lnTo>
                    <a:lnTo>
                      <a:pt x="76107" y="86289"/>
                    </a:lnTo>
                    <a:lnTo>
                      <a:pt x="76671" y="86446"/>
                    </a:lnTo>
                    <a:lnTo>
                      <a:pt x="77235" y="86571"/>
                    </a:lnTo>
                    <a:lnTo>
                      <a:pt x="77799" y="86665"/>
                    </a:lnTo>
                    <a:lnTo>
                      <a:pt x="78331" y="86728"/>
                    </a:lnTo>
                    <a:lnTo>
                      <a:pt x="78832" y="86759"/>
                    </a:lnTo>
                    <a:lnTo>
                      <a:pt x="79334" y="86759"/>
                    </a:lnTo>
                    <a:lnTo>
                      <a:pt x="79804" y="86728"/>
                    </a:lnTo>
                    <a:lnTo>
                      <a:pt x="80274" y="86665"/>
                    </a:lnTo>
                    <a:lnTo>
                      <a:pt x="80712" y="86571"/>
                    </a:lnTo>
                    <a:lnTo>
                      <a:pt x="81120" y="86446"/>
                    </a:lnTo>
                    <a:lnTo>
                      <a:pt x="81496" y="86321"/>
                    </a:lnTo>
                    <a:lnTo>
                      <a:pt x="81872" y="86164"/>
                    </a:lnTo>
                    <a:lnTo>
                      <a:pt x="82216" y="86007"/>
                    </a:lnTo>
                    <a:lnTo>
                      <a:pt x="82561" y="85819"/>
                    </a:lnTo>
                    <a:lnTo>
                      <a:pt x="82843" y="85631"/>
                    </a:lnTo>
                    <a:lnTo>
                      <a:pt x="83125" y="85412"/>
                    </a:lnTo>
                    <a:lnTo>
                      <a:pt x="83407" y="85193"/>
                    </a:lnTo>
                    <a:lnTo>
                      <a:pt x="83626" y="84973"/>
                    </a:lnTo>
                    <a:lnTo>
                      <a:pt x="83846" y="84754"/>
                    </a:lnTo>
                    <a:lnTo>
                      <a:pt x="84002" y="84535"/>
                    </a:lnTo>
                    <a:lnTo>
                      <a:pt x="84159" y="84315"/>
                    </a:lnTo>
                    <a:lnTo>
                      <a:pt x="84284" y="84096"/>
                    </a:lnTo>
                    <a:lnTo>
                      <a:pt x="84410" y="83877"/>
                    </a:lnTo>
                    <a:lnTo>
                      <a:pt x="84472" y="83657"/>
                    </a:lnTo>
                    <a:lnTo>
                      <a:pt x="84504" y="83438"/>
                    </a:lnTo>
                    <a:lnTo>
                      <a:pt x="84535" y="83250"/>
                    </a:lnTo>
                    <a:lnTo>
                      <a:pt x="84535" y="83062"/>
                    </a:lnTo>
                    <a:lnTo>
                      <a:pt x="84472" y="82905"/>
                    </a:lnTo>
                    <a:lnTo>
                      <a:pt x="84410" y="82749"/>
                    </a:lnTo>
                    <a:lnTo>
                      <a:pt x="84316" y="82623"/>
                    </a:lnTo>
                    <a:lnTo>
                      <a:pt x="83971" y="82310"/>
                    </a:lnTo>
                    <a:lnTo>
                      <a:pt x="83313" y="81809"/>
                    </a:lnTo>
                    <a:lnTo>
                      <a:pt x="81308" y="80336"/>
                    </a:lnTo>
                    <a:lnTo>
                      <a:pt x="78613" y="78394"/>
                    </a:lnTo>
                    <a:lnTo>
                      <a:pt x="75605" y="76232"/>
                    </a:lnTo>
                    <a:lnTo>
                      <a:pt x="70091" y="72346"/>
                    </a:lnTo>
                    <a:lnTo>
                      <a:pt x="67616" y="70623"/>
                    </a:lnTo>
                    <a:lnTo>
                      <a:pt x="67365" y="70404"/>
                    </a:lnTo>
                    <a:lnTo>
                      <a:pt x="67271" y="70310"/>
                    </a:lnTo>
                    <a:lnTo>
                      <a:pt x="67177" y="70185"/>
                    </a:lnTo>
                    <a:lnTo>
                      <a:pt x="67146" y="70091"/>
                    </a:lnTo>
                    <a:lnTo>
                      <a:pt x="67146" y="69965"/>
                    </a:lnTo>
                    <a:lnTo>
                      <a:pt x="67146" y="69871"/>
                    </a:lnTo>
                    <a:lnTo>
                      <a:pt x="67208" y="69777"/>
                    </a:lnTo>
                    <a:lnTo>
                      <a:pt x="67334" y="69621"/>
                    </a:lnTo>
                    <a:lnTo>
                      <a:pt x="67490" y="69558"/>
                    </a:lnTo>
                    <a:lnTo>
                      <a:pt x="67616" y="69527"/>
                    </a:lnTo>
                    <a:lnTo>
                      <a:pt x="67741" y="69558"/>
                    </a:lnTo>
                    <a:lnTo>
                      <a:pt x="67866" y="69589"/>
                    </a:lnTo>
                    <a:lnTo>
                      <a:pt x="67929" y="69621"/>
                    </a:lnTo>
                    <a:lnTo>
                      <a:pt x="68023" y="69683"/>
                    </a:lnTo>
                    <a:lnTo>
                      <a:pt x="84817" y="81934"/>
                    </a:lnTo>
                    <a:lnTo>
                      <a:pt x="85412" y="82247"/>
                    </a:lnTo>
                    <a:lnTo>
                      <a:pt x="86039" y="82529"/>
                    </a:lnTo>
                    <a:lnTo>
                      <a:pt x="86603" y="82749"/>
                    </a:lnTo>
                    <a:lnTo>
                      <a:pt x="87198" y="82905"/>
                    </a:lnTo>
                    <a:lnTo>
                      <a:pt x="87731" y="83031"/>
                    </a:lnTo>
                    <a:lnTo>
                      <a:pt x="88263" y="83093"/>
                    </a:lnTo>
                    <a:lnTo>
                      <a:pt x="88796" y="83156"/>
                    </a:lnTo>
                    <a:lnTo>
                      <a:pt x="89266" y="83156"/>
                    </a:lnTo>
                    <a:lnTo>
                      <a:pt x="89736" y="83093"/>
                    </a:lnTo>
                    <a:lnTo>
                      <a:pt x="90206" y="83031"/>
                    </a:lnTo>
                    <a:lnTo>
                      <a:pt x="90645" y="82905"/>
                    </a:lnTo>
                    <a:lnTo>
                      <a:pt x="91052" y="82780"/>
                    </a:lnTo>
                    <a:lnTo>
                      <a:pt x="91428" y="82592"/>
                    </a:lnTo>
                    <a:lnTo>
                      <a:pt x="91804" y="82404"/>
                    </a:lnTo>
                    <a:lnTo>
                      <a:pt x="92149" y="82153"/>
                    </a:lnTo>
                    <a:lnTo>
                      <a:pt x="92493" y="81903"/>
                    </a:lnTo>
                    <a:lnTo>
                      <a:pt x="92775" y="81621"/>
                    </a:lnTo>
                    <a:lnTo>
                      <a:pt x="93057" y="81307"/>
                    </a:lnTo>
                    <a:lnTo>
                      <a:pt x="93308" y="80994"/>
                    </a:lnTo>
                    <a:lnTo>
                      <a:pt x="93559" y="80649"/>
                    </a:lnTo>
                    <a:lnTo>
                      <a:pt x="93747" y="80273"/>
                    </a:lnTo>
                    <a:lnTo>
                      <a:pt x="93935" y="79898"/>
                    </a:lnTo>
                    <a:lnTo>
                      <a:pt x="94091" y="79522"/>
                    </a:lnTo>
                    <a:lnTo>
                      <a:pt x="94217" y="79114"/>
                    </a:lnTo>
                    <a:lnTo>
                      <a:pt x="94342" y="78707"/>
                    </a:lnTo>
                    <a:lnTo>
                      <a:pt x="94405" y="78268"/>
                    </a:lnTo>
                    <a:lnTo>
                      <a:pt x="94467" y="77861"/>
                    </a:lnTo>
                    <a:lnTo>
                      <a:pt x="94499" y="77422"/>
                    </a:lnTo>
                    <a:lnTo>
                      <a:pt x="94499" y="76984"/>
                    </a:lnTo>
                    <a:lnTo>
                      <a:pt x="94467" y="76545"/>
                    </a:lnTo>
                    <a:lnTo>
                      <a:pt x="94405" y="76106"/>
                    </a:lnTo>
                    <a:lnTo>
                      <a:pt x="94311" y="75668"/>
                    </a:lnTo>
                    <a:lnTo>
                      <a:pt x="94248" y="75480"/>
                    </a:lnTo>
                    <a:lnTo>
                      <a:pt x="94060" y="75229"/>
                    </a:lnTo>
                    <a:lnTo>
                      <a:pt x="93841" y="74884"/>
                    </a:lnTo>
                    <a:lnTo>
                      <a:pt x="93496" y="74508"/>
                    </a:lnTo>
                    <a:lnTo>
                      <a:pt x="92650" y="73537"/>
                    </a:lnTo>
                    <a:lnTo>
                      <a:pt x="91585" y="72409"/>
                    </a:lnTo>
                    <a:lnTo>
                      <a:pt x="90331" y="71125"/>
                    </a:lnTo>
                    <a:lnTo>
                      <a:pt x="88953" y="69746"/>
                    </a:lnTo>
                    <a:lnTo>
                      <a:pt x="85945" y="66832"/>
                    </a:lnTo>
                    <a:lnTo>
                      <a:pt x="82968" y="64012"/>
                    </a:lnTo>
                    <a:lnTo>
                      <a:pt x="80368" y="61568"/>
                    </a:lnTo>
                    <a:lnTo>
                      <a:pt x="77861" y="59218"/>
                    </a:lnTo>
                    <a:lnTo>
                      <a:pt x="77611" y="58999"/>
                    </a:lnTo>
                    <a:lnTo>
                      <a:pt x="77391" y="58780"/>
                    </a:lnTo>
                    <a:lnTo>
                      <a:pt x="77235" y="58560"/>
                    </a:lnTo>
                    <a:lnTo>
                      <a:pt x="77109" y="58341"/>
                    </a:lnTo>
                    <a:lnTo>
                      <a:pt x="77015" y="58153"/>
                    </a:lnTo>
                    <a:lnTo>
                      <a:pt x="76984" y="57996"/>
                    </a:lnTo>
                    <a:lnTo>
                      <a:pt x="77015" y="57840"/>
                    </a:lnTo>
                    <a:lnTo>
                      <a:pt x="77078" y="57714"/>
                    </a:lnTo>
                    <a:lnTo>
                      <a:pt x="77172" y="57652"/>
                    </a:lnTo>
                    <a:lnTo>
                      <a:pt x="77266" y="57652"/>
                    </a:lnTo>
                    <a:lnTo>
                      <a:pt x="77360" y="57620"/>
                    </a:lnTo>
                    <a:lnTo>
                      <a:pt x="77485" y="57652"/>
                    </a:lnTo>
                    <a:lnTo>
                      <a:pt x="77736" y="57746"/>
                    </a:lnTo>
                    <a:lnTo>
                      <a:pt x="77987" y="57902"/>
                    </a:lnTo>
                    <a:lnTo>
                      <a:pt x="78206" y="58090"/>
                    </a:lnTo>
                    <a:lnTo>
                      <a:pt x="78394" y="58247"/>
                    </a:lnTo>
                    <a:lnTo>
                      <a:pt x="78550" y="58404"/>
                    </a:lnTo>
                    <a:lnTo>
                      <a:pt x="94467" y="72973"/>
                    </a:lnTo>
                    <a:lnTo>
                      <a:pt x="95000" y="73380"/>
                    </a:lnTo>
                    <a:lnTo>
                      <a:pt x="95533" y="73725"/>
                    </a:lnTo>
                    <a:lnTo>
                      <a:pt x="96034" y="74038"/>
                    </a:lnTo>
                    <a:lnTo>
                      <a:pt x="96535" y="74320"/>
                    </a:lnTo>
                    <a:lnTo>
                      <a:pt x="97037" y="74540"/>
                    </a:lnTo>
                    <a:lnTo>
                      <a:pt x="97506" y="74696"/>
                    </a:lnTo>
                    <a:lnTo>
                      <a:pt x="97976" y="74853"/>
                    </a:lnTo>
                    <a:lnTo>
                      <a:pt x="98446" y="74947"/>
                    </a:lnTo>
                    <a:lnTo>
                      <a:pt x="98885" y="75041"/>
                    </a:lnTo>
                    <a:lnTo>
                      <a:pt x="99324" y="75072"/>
                    </a:lnTo>
                    <a:lnTo>
                      <a:pt x="100138" y="75072"/>
                    </a:lnTo>
                    <a:lnTo>
                      <a:pt x="100546" y="75041"/>
                    </a:lnTo>
                    <a:lnTo>
                      <a:pt x="100922" y="74978"/>
                    </a:lnTo>
                    <a:lnTo>
                      <a:pt x="101266" y="74916"/>
                    </a:lnTo>
                    <a:lnTo>
                      <a:pt x="101611" y="74822"/>
                    </a:lnTo>
                    <a:lnTo>
                      <a:pt x="102238" y="74602"/>
                    </a:lnTo>
                    <a:lnTo>
                      <a:pt x="102802" y="74352"/>
                    </a:lnTo>
                    <a:lnTo>
                      <a:pt x="103272" y="74101"/>
                    </a:lnTo>
                    <a:lnTo>
                      <a:pt x="103679" y="73850"/>
                    </a:lnTo>
                    <a:lnTo>
                      <a:pt x="104024" y="73600"/>
                    </a:lnTo>
                    <a:lnTo>
                      <a:pt x="104243" y="73412"/>
                    </a:lnTo>
                    <a:lnTo>
                      <a:pt x="104431" y="73224"/>
                    </a:lnTo>
                    <a:lnTo>
                      <a:pt x="104964" y="72691"/>
                    </a:lnTo>
                    <a:lnTo>
                      <a:pt x="105371" y="72158"/>
                    </a:lnTo>
                    <a:lnTo>
                      <a:pt x="105716" y="71626"/>
                    </a:lnTo>
                    <a:lnTo>
                      <a:pt x="105998" y="71093"/>
                    </a:lnTo>
                    <a:lnTo>
                      <a:pt x="106186" y="70561"/>
                    </a:lnTo>
                    <a:lnTo>
                      <a:pt x="106311" y="70059"/>
                    </a:lnTo>
                    <a:lnTo>
                      <a:pt x="106405" y="69558"/>
                    </a:lnTo>
                    <a:lnTo>
                      <a:pt x="106436" y="69057"/>
                    </a:lnTo>
                    <a:lnTo>
                      <a:pt x="106436" y="68555"/>
                    </a:lnTo>
                    <a:lnTo>
                      <a:pt x="106374" y="68117"/>
                    </a:lnTo>
                    <a:lnTo>
                      <a:pt x="106311" y="67678"/>
                    </a:lnTo>
                    <a:lnTo>
                      <a:pt x="106186" y="67271"/>
                    </a:lnTo>
                    <a:lnTo>
                      <a:pt x="106060" y="66863"/>
                    </a:lnTo>
                    <a:lnTo>
                      <a:pt x="105935" y="66519"/>
                    </a:lnTo>
                    <a:lnTo>
                      <a:pt x="105653" y="65892"/>
                    </a:lnTo>
                    <a:lnTo>
                      <a:pt x="105465" y="65579"/>
                    </a:lnTo>
                    <a:lnTo>
                      <a:pt x="105214" y="65203"/>
                    </a:lnTo>
                    <a:lnTo>
                      <a:pt x="104932" y="64827"/>
                    </a:lnTo>
                    <a:lnTo>
                      <a:pt x="104588" y="64419"/>
                    </a:lnTo>
                    <a:lnTo>
                      <a:pt x="103804" y="63542"/>
                    </a:lnTo>
                    <a:lnTo>
                      <a:pt x="102990" y="62727"/>
                    </a:lnTo>
                    <a:lnTo>
                      <a:pt x="102206" y="61944"/>
                    </a:lnTo>
                    <a:lnTo>
                      <a:pt x="101580" y="61349"/>
                    </a:lnTo>
                    <a:lnTo>
                      <a:pt x="100953" y="60754"/>
                    </a:lnTo>
                    <a:lnTo>
                      <a:pt x="95533" y="55427"/>
                    </a:lnTo>
                    <a:lnTo>
                      <a:pt x="91303" y="51229"/>
                    </a:lnTo>
                    <a:lnTo>
                      <a:pt x="89548" y="49474"/>
                    </a:lnTo>
                    <a:lnTo>
                      <a:pt x="88326" y="48221"/>
                    </a:lnTo>
                    <a:lnTo>
                      <a:pt x="88107" y="47970"/>
                    </a:lnTo>
                    <a:lnTo>
                      <a:pt x="87919" y="47719"/>
                    </a:lnTo>
                    <a:lnTo>
                      <a:pt x="87793" y="47531"/>
                    </a:lnTo>
                    <a:lnTo>
                      <a:pt x="87731" y="47375"/>
                    </a:lnTo>
                    <a:lnTo>
                      <a:pt x="87668" y="47218"/>
                    </a:lnTo>
                    <a:lnTo>
                      <a:pt x="87668" y="47093"/>
                    </a:lnTo>
                    <a:lnTo>
                      <a:pt x="87668" y="46999"/>
                    </a:lnTo>
                    <a:lnTo>
                      <a:pt x="87731" y="46936"/>
                    </a:lnTo>
                    <a:lnTo>
                      <a:pt x="87793" y="46873"/>
                    </a:lnTo>
                    <a:lnTo>
                      <a:pt x="87856" y="46811"/>
                    </a:lnTo>
                    <a:lnTo>
                      <a:pt x="87950" y="46779"/>
                    </a:lnTo>
                    <a:lnTo>
                      <a:pt x="88232" y="46779"/>
                    </a:lnTo>
                    <a:lnTo>
                      <a:pt x="88420" y="46873"/>
                    </a:lnTo>
                    <a:lnTo>
                      <a:pt x="88577" y="46967"/>
                    </a:lnTo>
                    <a:lnTo>
                      <a:pt x="88733" y="47061"/>
                    </a:lnTo>
                    <a:lnTo>
                      <a:pt x="88953" y="47249"/>
                    </a:lnTo>
                    <a:lnTo>
                      <a:pt x="89987" y="48127"/>
                    </a:lnTo>
                    <a:lnTo>
                      <a:pt x="91052" y="49067"/>
                    </a:lnTo>
                    <a:lnTo>
                      <a:pt x="92180" y="50069"/>
                    </a:lnTo>
                    <a:lnTo>
                      <a:pt x="93308" y="51135"/>
                    </a:lnTo>
                    <a:lnTo>
                      <a:pt x="95721" y="53422"/>
                    </a:lnTo>
                    <a:lnTo>
                      <a:pt x="98164" y="55772"/>
                    </a:lnTo>
                    <a:lnTo>
                      <a:pt x="100577" y="58090"/>
                    </a:lnTo>
                    <a:lnTo>
                      <a:pt x="102927" y="60315"/>
                    </a:lnTo>
                    <a:lnTo>
                      <a:pt x="104055" y="61349"/>
                    </a:lnTo>
                    <a:lnTo>
                      <a:pt x="105152" y="62352"/>
                    </a:lnTo>
                    <a:lnTo>
                      <a:pt x="106186" y="63229"/>
                    </a:lnTo>
                    <a:lnTo>
                      <a:pt x="107157" y="64043"/>
                    </a:lnTo>
                    <a:lnTo>
                      <a:pt x="107627" y="64419"/>
                    </a:lnTo>
                    <a:lnTo>
                      <a:pt x="108128" y="64764"/>
                    </a:lnTo>
                    <a:lnTo>
                      <a:pt x="108598" y="65077"/>
                    </a:lnTo>
                    <a:lnTo>
                      <a:pt x="109068" y="65328"/>
                    </a:lnTo>
                    <a:lnTo>
                      <a:pt x="109507" y="65579"/>
                    </a:lnTo>
                    <a:lnTo>
                      <a:pt x="109945" y="65767"/>
                    </a:lnTo>
                    <a:lnTo>
                      <a:pt x="110384" y="65923"/>
                    </a:lnTo>
                    <a:lnTo>
                      <a:pt x="110791" y="66080"/>
                    </a:lnTo>
                    <a:lnTo>
                      <a:pt x="111167" y="66174"/>
                    </a:lnTo>
                    <a:lnTo>
                      <a:pt x="111543" y="66268"/>
                    </a:lnTo>
                    <a:lnTo>
                      <a:pt x="111919" y="66331"/>
                    </a:lnTo>
                    <a:lnTo>
                      <a:pt x="112264" y="66362"/>
                    </a:lnTo>
                    <a:lnTo>
                      <a:pt x="112922" y="66362"/>
                    </a:lnTo>
                    <a:lnTo>
                      <a:pt x="113517" y="66299"/>
                    </a:lnTo>
                    <a:lnTo>
                      <a:pt x="114050" y="66205"/>
                    </a:lnTo>
                    <a:lnTo>
                      <a:pt x="114520" y="66049"/>
                    </a:lnTo>
                    <a:lnTo>
                      <a:pt x="114927" y="65892"/>
                    </a:lnTo>
                    <a:lnTo>
                      <a:pt x="115272" y="65735"/>
                    </a:lnTo>
                    <a:lnTo>
                      <a:pt x="115523" y="65579"/>
                    </a:lnTo>
                    <a:lnTo>
                      <a:pt x="115711" y="65453"/>
                    </a:lnTo>
                    <a:lnTo>
                      <a:pt x="115867" y="65328"/>
                    </a:lnTo>
                    <a:lnTo>
                      <a:pt x="116306" y="65046"/>
                    </a:lnTo>
                    <a:lnTo>
                      <a:pt x="116713" y="64733"/>
                    </a:lnTo>
                    <a:lnTo>
                      <a:pt x="117058" y="64419"/>
                    </a:lnTo>
                    <a:lnTo>
                      <a:pt x="117371" y="64137"/>
                    </a:lnTo>
                    <a:lnTo>
                      <a:pt x="117653" y="63824"/>
                    </a:lnTo>
                    <a:lnTo>
                      <a:pt x="117904" y="63511"/>
                    </a:lnTo>
                    <a:lnTo>
                      <a:pt x="118123" y="63197"/>
                    </a:lnTo>
                    <a:lnTo>
                      <a:pt x="118311" y="62853"/>
                    </a:lnTo>
                    <a:lnTo>
                      <a:pt x="118468" y="62540"/>
                    </a:lnTo>
                    <a:lnTo>
                      <a:pt x="118593" y="62226"/>
                    </a:lnTo>
                    <a:lnTo>
                      <a:pt x="118687" y="61913"/>
                    </a:lnTo>
                    <a:lnTo>
                      <a:pt x="118750" y="61600"/>
                    </a:lnTo>
                    <a:lnTo>
                      <a:pt x="118812" y="61255"/>
                    </a:lnTo>
                    <a:lnTo>
                      <a:pt x="118844" y="60942"/>
                    </a:lnTo>
                    <a:lnTo>
                      <a:pt x="118844" y="60628"/>
                    </a:lnTo>
                    <a:lnTo>
                      <a:pt x="118844" y="60315"/>
                    </a:lnTo>
                    <a:lnTo>
                      <a:pt x="118750" y="59720"/>
                    </a:lnTo>
                    <a:lnTo>
                      <a:pt x="118624" y="59124"/>
                    </a:lnTo>
                    <a:lnTo>
                      <a:pt x="118436" y="58560"/>
                    </a:lnTo>
                    <a:lnTo>
                      <a:pt x="118217" y="58028"/>
                    </a:lnTo>
                    <a:lnTo>
                      <a:pt x="117998" y="57495"/>
                    </a:lnTo>
                    <a:lnTo>
                      <a:pt x="117747" y="57025"/>
                    </a:lnTo>
                    <a:lnTo>
                      <a:pt x="117246" y="56210"/>
                    </a:lnTo>
                    <a:lnTo>
                      <a:pt x="116870" y="55709"/>
                    </a:lnTo>
                    <a:lnTo>
                      <a:pt x="116431" y="55176"/>
                    </a:lnTo>
                    <a:lnTo>
                      <a:pt x="115961" y="54675"/>
                    </a:lnTo>
                    <a:lnTo>
                      <a:pt x="115429" y="54142"/>
                    </a:lnTo>
                    <a:lnTo>
                      <a:pt x="114457" y="53203"/>
                    </a:lnTo>
                    <a:lnTo>
                      <a:pt x="113987" y="52795"/>
                    </a:lnTo>
                    <a:lnTo>
                      <a:pt x="113611" y="52419"/>
                    </a:lnTo>
                    <a:lnTo>
                      <a:pt x="112233" y="50947"/>
                    </a:lnTo>
                    <a:lnTo>
                      <a:pt x="110572" y="49286"/>
                    </a:lnTo>
                    <a:lnTo>
                      <a:pt x="106812" y="45620"/>
                    </a:lnTo>
                    <a:lnTo>
                      <a:pt x="104870" y="43740"/>
                    </a:lnTo>
                    <a:lnTo>
                      <a:pt x="103052" y="41892"/>
                    </a:lnTo>
                    <a:lnTo>
                      <a:pt x="101423" y="40200"/>
                    </a:lnTo>
                    <a:lnTo>
                      <a:pt x="100702" y="39448"/>
                    </a:lnTo>
                    <a:lnTo>
                      <a:pt x="100044" y="38696"/>
                    </a:lnTo>
                    <a:lnTo>
                      <a:pt x="99418" y="38038"/>
                    </a:lnTo>
                    <a:lnTo>
                      <a:pt x="98760" y="37317"/>
                    </a:lnTo>
                    <a:lnTo>
                      <a:pt x="98102" y="36628"/>
                    </a:lnTo>
                    <a:lnTo>
                      <a:pt x="97381" y="35939"/>
                    </a:lnTo>
                    <a:lnTo>
                      <a:pt x="95877" y="34591"/>
                    </a:lnTo>
                    <a:lnTo>
                      <a:pt x="94342" y="33244"/>
                    </a:lnTo>
                    <a:lnTo>
                      <a:pt x="92744" y="31928"/>
                    </a:lnTo>
                    <a:lnTo>
                      <a:pt x="91146" y="30643"/>
                    </a:lnTo>
                    <a:lnTo>
                      <a:pt x="89548" y="29453"/>
                    </a:lnTo>
                    <a:lnTo>
                      <a:pt x="88013" y="28325"/>
                    </a:lnTo>
                    <a:lnTo>
                      <a:pt x="86540" y="27260"/>
                    </a:lnTo>
                    <a:lnTo>
                      <a:pt x="85193" y="26320"/>
                    </a:lnTo>
                    <a:lnTo>
                      <a:pt x="82906" y="24784"/>
                    </a:lnTo>
                    <a:lnTo>
                      <a:pt x="81370" y="23782"/>
                    </a:lnTo>
                    <a:lnTo>
                      <a:pt x="80806" y="23406"/>
                    </a:lnTo>
                    <a:lnTo>
                      <a:pt x="80180" y="23186"/>
                    </a:lnTo>
                    <a:lnTo>
                      <a:pt x="79584" y="22967"/>
                    </a:lnTo>
                    <a:lnTo>
                      <a:pt x="79020" y="22716"/>
                    </a:lnTo>
                    <a:lnTo>
                      <a:pt x="78488" y="22434"/>
                    </a:lnTo>
                    <a:lnTo>
                      <a:pt x="77987" y="22152"/>
                    </a:lnTo>
                    <a:lnTo>
                      <a:pt x="77517" y="21870"/>
                    </a:lnTo>
                    <a:lnTo>
                      <a:pt x="77078" y="21557"/>
                    </a:lnTo>
                    <a:lnTo>
                      <a:pt x="76671" y="21244"/>
                    </a:lnTo>
                    <a:lnTo>
                      <a:pt x="76295" y="20899"/>
                    </a:lnTo>
                    <a:lnTo>
                      <a:pt x="75950" y="20554"/>
                    </a:lnTo>
                    <a:lnTo>
                      <a:pt x="75605" y="20210"/>
                    </a:lnTo>
                    <a:lnTo>
                      <a:pt x="75292" y="19865"/>
                    </a:lnTo>
                    <a:lnTo>
                      <a:pt x="75010" y="19489"/>
                    </a:lnTo>
                    <a:lnTo>
                      <a:pt x="74759" y="19113"/>
                    </a:lnTo>
                    <a:lnTo>
                      <a:pt x="74509" y="18706"/>
                    </a:lnTo>
                    <a:lnTo>
                      <a:pt x="74321" y="18330"/>
                    </a:lnTo>
                    <a:lnTo>
                      <a:pt x="74101" y="17923"/>
                    </a:lnTo>
                    <a:lnTo>
                      <a:pt x="73945" y="17515"/>
                    </a:lnTo>
                    <a:lnTo>
                      <a:pt x="73788" y="17108"/>
                    </a:lnTo>
                    <a:lnTo>
                      <a:pt x="73663" y="16701"/>
                    </a:lnTo>
                    <a:lnTo>
                      <a:pt x="73443" y="15855"/>
                    </a:lnTo>
                    <a:lnTo>
                      <a:pt x="73318" y="15009"/>
                    </a:lnTo>
                    <a:lnTo>
                      <a:pt x="73224" y="14163"/>
                    </a:lnTo>
                    <a:lnTo>
                      <a:pt x="73193" y="13285"/>
                    </a:lnTo>
                    <a:lnTo>
                      <a:pt x="73224" y="12439"/>
                    </a:lnTo>
                    <a:lnTo>
                      <a:pt x="73318" y="11593"/>
                    </a:lnTo>
                    <a:lnTo>
                      <a:pt x="73412" y="10779"/>
                    </a:lnTo>
                    <a:lnTo>
                      <a:pt x="73569" y="9964"/>
                    </a:lnTo>
                    <a:lnTo>
                      <a:pt x="73757" y="9181"/>
                    </a:lnTo>
                    <a:lnTo>
                      <a:pt x="73945" y="8398"/>
                    </a:lnTo>
                    <a:lnTo>
                      <a:pt x="74164" y="7677"/>
                    </a:lnTo>
                    <a:lnTo>
                      <a:pt x="74415" y="6988"/>
                    </a:lnTo>
                    <a:lnTo>
                      <a:pt x="74853" y="5734"/>
                    </a:lnTo>
                    <a:lnTo>
                      <a:pt x="75323" y="4700"/>
                    </a:lnTo>
                    <a:lnTo>
                      <a:pt x="75699" y="3886"/>
                    </a:lnTo>
                    <a:lnTo>
                      <a:pt x="76044" y="3228"/>
                    </a:lnTo>
                    <a:lnTo>
                      <a:pt x="75386" y="2695"/>
                    </a:lnTo>
                    <a:lnTo>
                      <a:pt x="74759" y="2194"/>
                    </a:lnTo>
                    <a:lnTo>
                      <a:pt x="74101" y="1787"/>
                    </a:lnTo>
                    <a:lnTo>
                      <a:pt x="73443" y="1411"/>
                    </a:lnTo>
                    <a:lnTo>
                      <a:pt x="72785" y="1066"/>
                    </a:lnTo>
                    <a:lnTo>
                      <a:pt x="72159" y="815"/>
                    </a:lnTo>
                    <a:lnTo>
                      <a:pt x="71501" y="565"/>
                    </a:lnTo>
                    <a:lnTo>
                      <a:pt x="70874" y="377"/>
                    </a:lnTo>
                    <a:lnTo>
                      <a:pt x="70216" y="251"/>
                    </a:lnTo>
                    <a:lnTo>
                      <a:pt x="69589" y="126"/>
                    </a:lnTo>
                    <a:lnTo>
                      <a:pt x="68994" y="63"/>
                    </a:lnTo>
                    <a:lnTo>
                      <a:pt x="68368" y="32"/>
                    </a:lnTo>
                    <a:lnTo>
                      <a:pt x="67804" y="1"/>
                    </a:lnTo>
                    <a:close/>
                  </a:path>
                </a:pathLst>
              </a:custGeom>
              <a:solidFill>
                <a:srgbClr val="CE89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728;p30"/>
              <p:cNvSpPr/>
              <p:nvPr/>
            </p:nvSpPr>
            <p:spPr>
              <a:xfrm>
                <a:off x="1825100" y="1917925"/>
                <a:ext cx="773150" cy="1413875"/>
              </a:xfrm>
              <a:custGeom>
                <a:avLst/>
                <a:gdLst/>
                <a:ahLst/>
                <a:cxnLst/>
                <a:rect l="l" t="t" r="r" b="b"/>
                <a:pathLst>
                  <a:path w="30926" h="56555" extrusionOk="0">
                    <a:moveTo>
                      <a:pt x="3102" y="0"/>
                    </a:moveTo>
                    <a:lnTo>
                      <a:pt x="0" y="55552"/>
                    </a:lnTo>
                    <a:lnTo>
                      <a:pt x="28638" y="56555"/>
                    </a:lnTo>
                    <a:lnTo>
                      <a:pt x="29139" y="53077"/>
                    </a:lnTo>
                    <a:lnTo>
                      <a:pt x="29390" y="51259"/>
                    </a:lnTo>
                    <a:lnTo>
                      <a:pt x="29640" y="49411"/>
                    </a:lnTo>
                    <a:lnTo>
                      <a:pt x="29860" y="47531"/>
                    </a:lnTo>
                    <a:lnTo>
                      <a:pt x="30048" y="45620"/>
                    </a:lnTo>
                    <a:lnTo>
                      <a:pt x="30236" y="43646"/>
                    </a:lnTo>
                    <a:lnTo>
                      <a:pt x="30392" y="41641"/>
                    </a:lnTo>
                    <a:lnTo>
                      <a:pt x="30549" y="39604"/>
                    </a:lnTo>
                    <a:lnTo>
                      <a:pt x="30674" y="37505"/>
                    </a:lnTo>
                    <a:lnTo>
                      <a:pt x="30768" y="35405"/>
                    </a:lnTo>
                    <a:lnTo>
                      <a:pt x="30831" y="33244"/>
                    </a:lnTo>
                    <a:lnTo>
                      <a:pt x="30894" y="31050"/>
                    </a:lnTo>
                    <a:lnTo>
                      <a:pt x="30925" y="28826"/>
                    </a:lnTo>
                    <a:lnTo>
                      <a:pt x="30894" y="26538"/>
                    </a:lnTo>
                    <a:lnTo>
                      <a:pt x="30862" y="24251"/>
                    </a:lnTo>
                    <a:lnTo>
                      <a:pt x="30768" y="20930"/>
                    </a:lnTo>
                    <a:lnTo>
                      <a:pt x="30580" y="17671"/>
                    </a:lnTo>
                    <a:lnTo>
                      <a:pt x="30361" y="14507"/>
                    </a:lnTo>
                    <a:lnTo>
                      <a:pt x="30110" y="11405"/>
                    </a:lnTo>
                    <a:lnTo>
                      <a:pt x="29797" y="8428"/>
                    </a:lnTo>
                    <a:lnTo>
                      <a:pt x="29421" y="5515"/>
                    </a:lnTo>
                    <a:lnTo>
                      <a:pt x="29045" y="2726"/>
                    </a:lnTo>
                    <a:lnTo>
                      <a:pt x="28606"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729;p30"/>
              <p:cNvSpPr/>
              <p:nvPr/>
            </p:nvSpPr>
            <p:spPr>
              <a:xfrm>
                <a:off x="3036075" y="1878750"/>
                <a:ext cx="2524625" cy="1323025"/>
              </a:xfrm>
              <a:custGeom>
                <a:avLst/>
                <a:gdLst/>
                <a:ahLst/>
                <a:cxnLst/>
                <a:rect l="l" t="t" r="r" b="b"/>
                <a:pathLst>
                  <a:path w="100985" h="52921" extrusionOk="0">
                    <a:moveTo>
                      <a:pt x="37380" y="1"/>
                    </a:moveTo>
                    <a:lnTo>
                      <a:pt x="36722" y="32"/>
                    </a:lnTo>
                    <a:lnTo>
                      <a:pt x="36033" y="95"/>
                    </a:lnTo>
                    <a:lnTo>
                      <a:pt x="35344" y="189"/>
                    </a:lnTo>
                    <a:lnTo>
                      <a:pt x="34623" y="314"/>
                    </a:lnTo>
                    <a:lnTo>
                      <a:pt x="33902" y="470"/>
                    </a:lnTo>
                    <a:lnTo>
                      <a:pt x="33182" y="690"/>
                    </a:lnTo>
                    <a:lnTo>
                      <a:pt x="32461" y="909"/>
                    </a:lnTo>
                    <a:lnTo>
                      <a:pt x="31709" y="1222"/>
                    </a:lnTo>
                    <a:lnTo>
                      <a:pt x="30957" y="1536"/>
                    </a:lnTo>
                    <a:lnTo>
                      <a:pt x="30236" y="1912"/>
                    </a:lnTo>
                    <a:lnTo>
                      <a:pt x="29484" y="2350"/>
                    </a:lnTo>
                    <a:lnTo>
                      <a:pt x="28732" y="2852"/>
                    </a:lnTo>
                    <a:lnTo>
                      <a:pt x="27980" y="3384"/>
                    </a:lnTo>
                    <a:lnTo>
                      <a:pt x="15385" y="9087"/>
                    </a:lnTo>
                    <a:lnTo>
                      <a:pt x="15166" y="9149"/>
                    </a:lnTo>
                    <a:lnTo>
                      <a:pt x="14539" y="9337"/>
                    </a:lnTo>
                    <a:lnTo>
                      <a:pt x="14100" y="9525"/>
                    </a:lnTo>
                    <a:lnTo>
                      <a:pt x="13599" y="9745"/>
                    </a:lnTo>
                    <a:lnTo>
                      <a:pt x="13066" y="10058"/>
                    </a:lnTo>
                    <a:lnTo>
                      <a:pt x="12471" y="10403"/>
                    </a:lnTo>
                    <a:lnTo>
                      <a:pt x="11876" y="10841"/>
                    </a:lnTo>
                    <a:lnTo>
                      <a:pt x="11249" y="11374"/>
                    </a:lnTo>
                    <a:lnTo>
                      <a:pt x="10591" y="11969"/>
                    </a:lnTo>
                    <a:lnTo>
                      <a:pt x="10278" y="12314"/>
                    </a:lnTo>
                    <a:lnTo>
                      <a:pt x="9996" y="12690"/>
                    </a:lnTo>
                    <a:lnTo>
                      <a:pt x="9682" y="13066"/>
                    </a:lnTo>
                    <a:lnTo>
                      <a:pt x="9369" y="13505"/>
                    </a:lnTo>
                    <a:lnTo>
                      <a:pt x="9087" y="13943"/>
                    </a:lnTo>
                    <a:lnTo>
                      <a:pt x="8805" y="14413"/>
                    </a:lnTo>
                    <a:lnTo>
                      <a:pt x="8523" y="14915"/>
                    </a:lnTo>
                    <a:lnTo>
                      <a:pt x="8272" y="15447"/>
                    </a:lnTo>
                    <a:lnTo>
                      <a:pt x="8022" y="16011"/>
                    </a:lnTo>
                    <a:lnTo>
                      <a:pt x="7802" y="16607"/>
                    </a:lnTo>
                    <a:lnTo>
                      <a:pt x="1066" y="26977"/>
                    </a:lnTo>
                    <a:lnTo>
                      <a:pt x="878" y="27259"/>
                    </a:lnTo>
                    <a:lnTo>
                      <a:pt x="690" y="27573"/>
                    </a:lnTo>
                    <a:lnTo>
                      <a:pt x="502" y="28011"/>
                    </a:lnTo>
                    <a:lnTo>
                      <a:pt x="283" y="28513"/>
                    </a:lnTo>
                    <a:lnTo>
                      <a:pt x="126" y="29045"/>
                    </a:lnTo>
                    <a:lnTo>
                      <a:pt x="63" y="29359"/>
                    </a:lnTo>
                    <a:lnTo>
                      <a:pt x="1" y="29672"/>
                    </a:lnTo>
                    <a:lnTo>
                      <a:pt x="1" y="29985"/>
                    </a:lnTo>
                    <a:lnTo>
                      <a:pt x="1" y="30299"/>
                    </a:lnTo>
                    <a:lnTo>
                      <a:pt x="32" y="30643"/>
                    </a:lnTo>
                    <a:lnTo>
                      <a:pt x="95" y="30957"/>
                    </a:lnTo>
                    <a:lnTo>
                      <a:pt x="220" y="31301"/>
                    </a:lnTo>
                    <a:lnTo>
                      <a:pt x="377" y="31615"/>
                    </a:lnTo>
                    <a:lnTo>
                      <a:pt x="565" y="31928"/>
                    </a:lnTo>
                    <a:lnTo>
                      <a:pt x="815" y="32241"/>
                    </a:lnTo>
                    <a:lnTo>
                      <a:pt x="1129" y="32555"/>
                    </a:lnTo>
                    <a:lnTo>
                      <a:pt x="1473" y="32837"/>
                    </a:lnTo>
                    <a:lnTo>
                      <a:pt x="1881" y="33087"/>
                    </a:lnTo>
                    <a:lnTo>
                      <a:pt x="2351" y="33369"/>
                    </a:lnTo>
                    <a:lnTo>
                      <a:pt x="2915" y="33589"/>
                    </a:lnTo>
                    <a:lnTo>
                      <a:pt x="3541" y="33808"/>
                    </a:lnTo>
                    <a:lnTo>
                      <a:pt x="4231" y="34027"/>
                    </a:lnTo>
                    <a:lnTo>
                      <a:pt x="4983" y="34184"/>
                    </a:lnTo>
                    <a:lnTo>
                      <a:pt x="5829" y="34341"/>
                    </a:lnTo>
                    <a:lnTo>
                      <a:pt x="6769" y="34466"/>
                    </a:lnTo>
                    <a:lnTo>
                      <a:pt x="7677" y="34466"/>
                    </a:lnTo>
                    <a:lnTo>
                      <a:pt x="8147" y="34435"/>
                    </a:lnTo>
                    <a:lnTo>
                      <a:pt x="8586" y="34372"/>
                    </a:lnTo>
                    <a:lnTo>
                      <a:pt x="9024" y="34278"/>
                    </a:lnTo>
                    <a:lnTo>
                      <a:pt x="9463" y="34153"/>
                    </a:lnTo>
                    <a:lnTo>
                      <a:pt x="9902" y="33996"/>
                    </a:lnTo>
                    <a:lnTo>
                      <a:pt x="10309" y="33808"/>
                    </a:lnTo>
                    <a:lnTo>
                      <a:pt x="10842" y="33557"/>
                    </a:lnTo>
                    <a:lnTo>
                      <a:pt x="11437" y="33244"/>
                    </a:lnTo>
                    <a:lnTo>
                      <a:pt x="12064" y="32868"/>
                    </a:lnTo>
                    <a:lnTo>
                      <a:pt x="12753" y="32429"/>
                    </a:lnTo>
                    <a:lnTo>
                      <a:pt x="13474" y="31928"/>
                    </a:lnTo>
                    <a:lnTo>
                      <a:pt x="14226" y="31395"/>
                    </a:lnTo>
                    <a:lnTo>
                      <a:pt x="15040" y="30769"/>
                    </a:lnTo>
                    <a:lnTo>
                      <a:pt x="15886" y="30079"/>
                    </a:lnTo>
                    <a:lnTo>
                      <a:pt x="16732" y="29327"/>
                    </a:lnTo>
                    <a:lnTo>
                      <a:pt x="17609" y="28481"/>
                    </a:lnTo>
                    <a:lnTo>
                      <a:pt x="18518" y="27541"/>
                    </a:lnTo>
                    <a:lnTo>
                      <a:pt x="19427" y="26539"/>
                    </a:lnTo>
                    <a:lnTo>
                      <a:pt x="20367" y="25474"/>
                    </a:lnTo>
                    <a:lnTo>
                      <a:pt x="21307" y="24283"/>
                    </a:lnTo>
                    <a:lnTo>
                      <a:pt x="22247" y="23030"/>
                    </a:lnTo>
                    <a:lnTo>
                      <a:pt x="23187" y="21651"/>
                    </a:lnTo>
                    <a:lnTo>
                      <a:pt x="23343" y="20178"/>
                    </a:lnTo>
                    <a:lnTo>
                      <a:pt x="23375" y="20241"/>
                    </a:lnTo>
                    <a:lnTo>
                      <a:pt x="23500" y="20460"/>
                    </a:lnTo>
                    <a:lnTo>
                      <a:pt x="23594" y="20617"/>
                    </a:lnTo>
                    <a:lnTo>
                      <a:pt x="23751" y="20774"/>
                    </a:lnTo>
                    <a:lnTo>
                      <a:pt x="23907" y="20930"/>
                    </a:lnTo>
                    <a:lnTo>
                      <a:pt x="24158" y="21118"/>
                    </a:lnTo>
                    <a:lnTo>
                      <a:pt x="24440" y="21275"/>
                    </a:lnTo>
                    <a:lnTo>
                      <a:pt x="24753" y="21432"/>
                    </a:lnTo>
                    <a:lnTo>
                      <a:pt x="25161" y="21588"/>
                    </a:lnTo>
                    <a:lnTo>
                      <a:pt x="25599" y="21714"/>
                    </a:lnTo>
                    <a:lnTo>
                      <a:pt x="26132" y="21808"/>
                    </a:lnTo>
                    <a:lnTo>
                      <a:pt x="26727" y="21870"/>
                    </a:lnTo>
                    <a:lnTo>
                      <a:pt x="27385" y="21902"/>
                    </a:lnTo>
                    <a:lnTo>
                      <a:pt x="28137" y="21870"/>
                    </a:lnTo>
                    <a:lnTo>
                      <a:pt x="31145" y="21275"/>
                    </a:lnTo>
                    <a:lnTo>
                      <a:pt x="38759" y="19740"/>
                    </a:lnTo>
                    <a:lnTo>
                      <a:pt x="38978" y="19990"/>
                    </a:lnTo>
                    <a:lnTo>
                      <a:pt x="39291" y="20335"/>
                    </a:lnTo>
                    <a:lnTo>
                      <a:pt x="39824" y="20868"/>
                    </a:lnTo>
                    <a:lnTo>
                      <a:pt x="40607" y="21557"/>
                    </a:lnTo>
                    <a:lnTo>
                      <a:pt x="41673" y="22434"/>
                    </a:lnTo>
                    <a:lnTo>
                      <a:pt x="43083" y="23531"/>
                    </a:lnTo>
                    <a:lnTo>
                      <a:pt x="44869" y="24847"/>
                    </a:lnTo>
                    <a:lnTo>
                      <a:pt x="46936" y="26319"/>
                    </a:lnTo>
                    <a:lnTo>
                      <a:pt x="49098" y="27949"/>
                    </a:lnTo>
                    <a:lnTo>
                      <a:pt x="51699" y="29891"/>
                    </a:lnTo>
                    <a:lnTo>
                      <a:pt x="53046" y="30957"/>
                    </a:lnTo>
                    <a:lnTo>
                      <a:pt x="54394" y="32053"/>
                    </a:lnTo>
                    <a:lnTo>
                      <a:pt x="55709" y="33181"/>
                    </a:lnTo>
                    <a:lnTo>
                      <a:pt x="56963" y="34278"/>
                    </a:lnTo>
                    <a:lnTo>
                      <a:pt x="58091" y="35343"/>
                    </a:lnTo>
                    <a:lnTo>
                      <a:pt x="59093" y="36346"/>
                    </a:lnTo>
                    <a:lnTo>
                      <a:pt x="59563" y="36847"/>
                    </a:lnTo>
                    <a:lnTo>
                      <a:pt x="59939" y="37286"/>
                    </a:lnTo>
                    <a:lnTo>
                      <a:pt x="60284" y="37756"/>
                    </a:lnTo>
                    <a:lnTo>
                      <a:pt x="60566" y="38163"/>
                    </a:lnTo>
                    <a:lnTo>
                      <a:pt x="75605" y="52920"/>
                    </a:lnTo>
                    <a:lnTo>
                      <a:pt x="75731" y="52858"/>
                    </a:lnTo>
                    <a:lnTo>
                      <a:pt x="76138" y="52670"/>
                    </a:lnTo>
                    <a:lnTo>
                      <a:pt x="76483" y="52482"/>
                    </a:lnTo>
                    <a:lnTo>
                      <a:pt x="76859" y="52200"/>
                    </a:lnTo>
                    <a:lnTo>
                      <a:pt x="77360" y="51855"/>
                    </a:lnTo>
                    <a:lnTo>
                      <a:pt x="77924" y="51417"/>
                    </a:lnTo>
                    <a:lnTo>
                      <a:pt x="78582" y="50853"/>
                    </a:lnTo>
                    <a:lnTo>
                      <a:pt x="79334" y="50195"/>
                    </a:lnTo>
                    <a:lnTo>
                      <a:pt x="80180" y="49380"/>
                    </a:lnTo>
                    <a:lnTo>
                      <a:pt x="81151" y="48440"/>
                    </a:lnTo>
                    <a:lnTo>
                      <a:pt x="82185" y="47343"/>
                    </a:lnTo>
                    <a:lnTo>
                      <a:pt x="83345" y="46090"/>
                    </a:lnTo>
                    <a:lnTo>
                      <a:pt x="84629" y="44649"/>
                    </a:lnTo>
                    <a:lnTo>
                      <a:pt x="86008" y="43020"/>
                    </a:lnTo>
                    <a:lnTo>
                      <a:pt x="100985" y="39730"/>
                    </a:lnTo>
                    <a:lnTo>
                      <a:pt x="91115" y="1066"/>
                    </a:lnTo>
                    <a:lnTo>
                      <a:pt x="87261" y="1348"/>
                    </a:lnTo>
                    <a:lnTo>
                      <a:pt x="83157" y="1630"/>
                    </a:lnTo>
                    <a:lnTo>
                      <a:pt x="78269" y="1943"/>
                    </a:lnTo>
                    <a:lnTo>
                      <a:pt x="73036" y="2256"/>
                    </a:lnTo>
                    <a:lnTo>
                      <a:pt x="67992" y="2538"/>
                    </a:lnTo>
                    <a:lnTo>
                      <a:pt x="65673" y="2632"/>
                    </a:lnTo>
                    <a:lnTo>
                      <a:pt x="63574" y="2695"/>
                    </a:lnTo>
                    <a:lnTo>
                      <a:pt x="61757" y="2726"/>
                    </a:lnTo>
                    <a:lnTo>
                      <a:pt x="60284" y="2695"/>
                    </a:lnTo>
                    <a:lnTo>
                      <a:pt x="44649" y="1285"/>
                    </a:lnTo>
                    <a:lnTo>
                      <a:pt x="44242" y="1128"/>
                    </a:lnTo>
                    <a:lnTo>
                      <a:pt x="43772" y="972"/>
                    </a:lnTo>
                    <a:lnTo>
                      <a:pt x="43145" y="752"/>
                    </a:lnTo>
                    <a:lnTo>
                      <a:pt x="42362" y="533"/>
                    </a:lnTo>
                    <a:lnTo>
                      <a:pt x="41453" y="345"/>
                    </a:lnTo>
                    <a:lnTo>
                      <a:pt x="40419" y="157"/>
                    </a:lnTo>
                    <a:lnTo>
                      <a:pt x="39260" y="32"/>
                    </a:lnTo>
                    <a:lnTo>
                      <a:pt x="38665" y="1"/>
                    </a:lnTo>
                    <a:close/>
                  </a:path>
                </a:pathLst>
              </a:custGeom>
              <a:solidFill>
                <a:srgbClr val="FE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730;p30"/>
              <p:cNvSpPr/>
              <p:nvPr/>
            </p:nvSpPr>
            <p:spPr>
              <a:xfrm>
                <a:off x="4294075" y="1905375"/>
                <a:ext cx="1281500" cy="1074725"/>
              </a:xfrm>
              <a:custGeom>
                <a:avLst/>
                <a:gdLst/>
                <a:ahLst/>
                <a:cxnLst/>
                <a:rect l="l" t="t" r="r" b="b"/>
                <a:pathLst>
                  <a:path w="51260" h="42989" extrusionOk="0">
                    <a:moveTo>
                      <a:pt x="40701" y="1"/>
                    </a:moveTo>
                    <a:lnTo>
                      <a:pt x="36941" y="283"/>
                    </a:lnTo>
                    <a:lnTo>
                      <a:pt x="32962" y="565"/>
                    </a:lnTo>
                    <a:lnTo>
                      <a:pt x="28168" y="878"/>
                    </a:lnTo>
                    <a:lnTo>
                      <a:pt x="23092" y="1191"/>
                    </a:lnTo>
                    <a:lnTo>
                      <a:pt x="18142" y="1473"/>
                    </a:lnTo>
                    <a:lnTo>
                      <a:pt x="15854" y="1567"/>
                    </a:lnTo>
                    <a:lnTo>
                      <a:pt x="13818" y="1630"/>
                    </a:lnTo>
                    <a:lnTo>
                      <a:pt x="12032" y="1661"/>
                    </a:lnTo>
                    <a:lnTo>
                      <a:pt x="10559" y="1630"/>
                    </a:lnTo>
                    <a:lnTo>
                      <a:pt x="0" y="690"/>
                    </a:lnTo>
                    <a:lnTo>
                      <a:pt x="345" y="878"/>
                    </a:lnTo>
                    <a:lnTo>
                      <a:pt x="533" y="972"/>
                    </a:lnTo>
                    <a:lnTo>
                      <a:pt x="721" y="1035"/>
                    </a:lnTo>
                    <a:lnTo>
                      <a:pt x="2382" y="1505"/>
                    </a:lnTo>
                    <a:lnTo>
                      <a:pt x="3948" y="1975"/>
                    </a:lnTo>
                    <a:lnTo>
                      <a:pt x="5515" y="2476"/>
                    </a:lnTo>
                    <a:lnTo>
                      <a:pt x="6987" y="3009"/>
                    </a:lnTo>
                    <a:lnTo>
                      <a:pt x="8429" y="3573"/>
                    </a:lnTo>
                    <a:lnTo>
                      <a:pt x="9807" y="4137"/>
                    </a:lnTo>
                    <a:lnTo>
                      <a:pt x="11155" y="4732"/>
                    </a:lnTo>
                    <a:lnTo>
                      <a:pt x="12439" y="5327"/>
                    </a:lnTo>
                    <a:lnTo>
                      <a:pt x="13693" y="5954"/>
                    </a:lnTo>
                    <a:lnTo>
                      <a:pt x="14883" y="6612"/>
                    </a:lnTo>
                    <a:lnTo>
                      <a:pt x="16042" y="7270"/>
                    </a:lnTo>
                    <a:lnTo>
                      <a:pt x="17170" y="7959"/>
                    </a:lnTo>
                    <a:lnTo>
                      <a:pt x="18236" y="8648"/>
                    </a:lnTo>
                    <a:lnTo>
                      <a:pt x="19238" y="9338"/>
                    </a:lnTo>
                    <a:lnTo>
                      <a:pt x="20241" y="10058"/>
                    </a:lnTo>
                    <a:lnTo>
                      <a:pt x="21181" y="10810"/>
                    </a:lnTo>
                    <a:lnTo>
                      <a:pt x="22090" y="11562"/>
                    </a:lnTo>
                    <a:lnTo>
                      <a:pt x="22936" y="12314"/>
                    </a:lnTo>
                    <a:lnTo>
                      <a:pt x="23781" y="13066"/>
                    </a:lnTo>
                    <a:lnTo>
                      <a:pt x="24565" y="13850"/>
                    </a:lnTo>
                    <a:lnTo>
                      <a:pt x="25317" y="14633"/>
                    </a:lnTo>
                    <a:lnTo>
                      <a:pt x="26037" y="15416"/>
                    </a:lnTo>
                    <a:lnTo>
                      <a:pt x="26727" y="16200"/>
                    </a:lnTo>
                    <a:lnTo>
                      <a:pt x="27385" y="17014"/>
                    </a:lnTo>
                    <a:lnTo>
                      <a:pt x="27980" y="17797"/>
                    </a:lnTo>
                    <a:lnTo>
                      <a:pt x="28575" y="18612"/>
                    </a:lnTo>
                    <a:lnTo>
                      <a:pt x="29139" y="19427"/>
                    </a:lnTo>
                    <a:lnTo>
                      <a:pt x="29641" y="20241"/>
                    </a:lnTo>
                    <a:lnTo>
                      <a:pt x="30142" y="21056"/>
                    </a:lnTo>
                    <a:lnTo>
                      <a:pt x="30612" y="21871"/>
                    </a:lnTo>
                    <a:lnTo>
                      <a:pt x="31051" y="22685"/>
                    </a:lnTo>
                    <a:lnTo>
                      <a:pt x="31458" y="23469"/>
                    </a:lnTo>
                    <a:lnTo>
                      <a:pt x="31834" y="24283"/>
                    </a:lnTo>
                    <a:lnTo>
                      <a:pt x="32210" y="25098"/>
                    </a:lnTo>
                    <a:lnTo>
                      <a:pt x="32523" y="25881"/>
                    </a:lnTo>
                    <a:lnTo>
                      <a:pt x="32837" y="26664"/>
                    </a:lnTo>
                    <a:lnTo>
                      <a:pt x="33400" y="28231"/>
                    </a:lnTo>
                    <a:lnTo>
                      <a:pt x="33870" y="29766"/>
                    </a:lnTo>
                    <a:lnTo>
                      <a:pt x="34278" y="31270"/>
                    </a:lnTo>
                    <a:lnTo>
                      <a:pt x="34591" y="32712"/>
                    </a:lnTo>
                    <a:lnTo>
                      <a:pt x="34842" y="34090"/>
                    </a:lnTo>
                    <a:lnTo>
                      <a:pt x="35061" y="35437"/>
                    </a:lnTo>
                    <a:lnTo>
                      <a:pt x="35186" y="36691"/>
                    </a:lnTo>
                    <a:lnTo>
                      <a:pt x="35312" y="37881"/>
                    </a:lnTo>
                    <a:lnTo>
                      <a:pt x="35374" y="38978"/>
                    </a:lnTo>
                    <a:lnTo>
                      <a:pt x="35406" y="39981"/>
                    </a:lnTo>
                    <a:lnTo>
                      <a:pt x="35437" y="41704"/>
                    </a:lnTo>
                    <a:lnTo>
                      <a:pt x="35406" y="42988"/>
                    </a:lnTo>
                    <a:lnTo>
                      <a:pt x="36283" y="41955"/>
                    </a:lnTo>
                    <a:lnTo>
                      <a:pt x="51260" y="38665"/>
                    </a:lnTo>
                    <a:lnTo>
                      <a:pt x="40701" y="1"/>
                    </a:lnTo>
                    <a:close/>
                  </a:path>
                </a:pathLst>
              </a:custGeom>
              <a:solidFill>
                <a:srgbClr val="EDAE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731;p30"/>
              <p:cNvSpPr/>
              <p:nvPr/>
            </p:nvSpPr>
            <p:spPr>
              <a:xfrm>
                <a:off x="3036075" y="2413750"/>
                <a:ext cx="255400" cy="263200"/>
              </a:xfrm>
              <a:custGeom>
                <a:avLst/>
                <a:gdLst/>
                <a:ahLst/>
                <a:cxnLst/>
                <a:rect l="l" t="t" r="r" b="b"/>
                <a:pathLst>
                  <a:path w="10216" h="10528" extrusionOk="0">
                    <a:moveTo>
                      <a:pt x="6111" y="0"/>
                    </a:moveTo>
                    <a:lnTo>
                      <a:pt x="5766" y="32"/>
                    </a:lnTo>
                    <a:lnTo>
                      <a:pt x="5484" y="63"/>
                    </a:lnTo>
                    <a:lnTo>
                      <a:pt x="5202" y="126"/>
                    </a:lnTo>
                    <a:lnTo>
                      <a:pt x="4763" y="251"/>
                    </a:lnTo>
                    <a:lnTo>
                      <a:pt x="4513" y="376"/>
                    </a:lnTo>
                    <a:lnTo>
                      <a:pt x="4419" y="408"/>
                    </a:lnTo>
                    <a:lnTo>
                      <a:pt x="3604" y="1442"/>
                    </a:lnTo>
                    <a:lnTo>
                      <a:pt x="2883" y="2350"/>
                    </a:lnTo>
                    <a:lnTo>
                      <a:pt x="2257" y="3228"/>
                    </a:lnTo>
                    <a:lnTo>
                      <a:pt x="1755" y="4011"/>
                    </a:lnTo>
                    <a:lnTo>
                      <a:pt x="1317" y="4732"/>
                    </a:lnTo>
                    <a:lnTo>
                      <a:pt x="972" y="5389"/>
                    </a:lnTo>
                    <a:lnTo>
                      <a:pt x="690" y="5985"/>
                    </a:lnTo>
                    <a:lnTo>
                      <a:pt x="471" y="6486"/>
                    </a:lnTo>
                    <a:lnTo>
                      <a:pt x="283" y="6956"/>
                    </a:lnTo>
                    <a:lnTo>
                      <a:pt x="157" y="7332"/>
                    </a:lnTo>
                    <a:lnTo>
                      <a:pt x="95" y="7677"/>
                    </a:lnTo>
                    <a:lnTo>
                      <a:pt x="32" y="7927"/>
                    </a:lnTo>
                    <a:lnTo>
                      <a:pt x="1" y="8272"/>
                    </a:lnTo>
                    <a:lnTo>
                      <a:pt x="1" y="8397"/>
                    </a:lnTo>
                    <a:lnTo>
                      <a:pt x="63" y="8617"/>
                    </a:lnTo>
                    <a:lnTo>
                      <a:pt x="157" y="8805"/>
                    </a:lnTo>
                    <a:lnTo>
                      <a:pt x="251" y="9024"/>
                    </a:lnTo>
                    <a:lnTo>
                      <a:pt x="377" y="9181"/>
                    </a:lnTo>
                    <a:lnTo>
                      <a:pt x="533" y="9369"/>
                    </a:lnTo>
                    <a:lnTo>
                      <a:pt x="690" y="9494"/>
                    </a:lnTo>
                    <a:lnTo>
                      <a:pt x="1066" y="9776"/>
                    </a:lnTo>
                    <a:lnTo>
                      <a:pt x="1473" y="9995"/>
                    </a:lnTo>
                    <a:lnTo>
                      <a:pt x="1943" y="10183"/>
                    </a:lnTo>
                    <a:lnTo>
                      <a:pt x="2413" y="10340"/>
                    </a:lnTo>
                    <a:lnTo>
                      <a:pt x="2915" y="10434"/>
                    </a:lnTo>
                    <a:lnTo>
                      <a:pt x="3447" y="10497"/>
                    </a:lnTo>
                    <a:lnTo>
                      <a:pt x="3980" y="10528"/>
                    </a:lnTo>
                    <a:lnTo>
                      <a:pt x="4481" y="10497"/>
                    </a:lnTo>
                    <a:lnTo>
                      <a:pt x="4951" y="10465"/>
                    </a:lnTo>
                    <a:lnTo>
                      <a:pt x="5421" y="10403"/>
                    </a:lnTo>
                    <a:lnTo>
                      <a:pt x="5829" y="10277"/>
                    </a:lnTo>
                    <a:lnTo>
                      <a:pt x="6205" y="10152"/>
                    </a:lnTo>
                    <a:lnTo>
                      <a:pt x="6518" y="9995"/>
                    </a:lnTo>
                    <a:lnTo>
                      <a:pt x="6737" y="9839"/>
                    </a:lnTo>
                    <a:lnTo>
                      <a:pt x="6988" y="9651"/>
                    </a:lnTo>
                    <a:lnTo>
                      <a:pt x="7207" y="9400"/>
                    </a:lnTo>
                    <a:lnTo>
                      <a:pt x="7426" y="9118"/>
                    </a:lnTo>
                    <a:lnTo>
                      <a:pt x="7896" y="8491"/>
                    </a:lnTo>
                    <a:lnTo>
                      <a:pt x="8366" y="7802"/>
                    </a:lnTo>
                    <a:lnTo>
                      <a:pt x="8805" y="7019"/>
                    </a:lnTo>
                    <a:lnTo>
                      <a:pt x="9212" y="6235"/>
                    </a:lnTo>
                    <a:lnTo>
                      <a:pt x="9588" y="5452"/>
                    </a:lnTo>
                    <a:lnTo>
                      <a:pt x="9933" y="4732"/>
                    </a:lnTo>
                    <a:lnTo>
                      <a:pt x="10027" y="4450"/>
                    </a:lnTo>
                    <a:lnTo>
                      <a:pt x="10121" y="4199"/>
                    </a:lnTo>
                    <a:lnTo>
                      <a:pt x="10152" y="3948"/>
                    </a:lnTo>
                    <a:lnTo>
                      <a:pt x="10184" y="3666"/>
                    </a:lnTo>
                    <a:lnTo>
                      <a:pt x="10215" y="3416"/>
                    </a:lnTo>
                    <a:lnTo>
                      <a:pt x="10184" y="3165"/>
                    </a:lnTo>
                    <a:lnTo>
                      <a:pt x="10152" y="2883"/>
                    </a:lnTo>
                    <a:lnTo>
                      <a:pt x="10090" y="2632"/>
                    </a:lnTo>
                    <a:lnTo>
                      <a:pt x="10027" y="2382"/>
                    </a:lnTo>
                    <a:lnTo>
                      <a:pt x="9933" y="2162"/>
                    </a:lnTo>
                    <a:lnTo>
                      <a:pt x="9808" y="1912"/>
                    </a:lnTo>
                    <a:lnTo>
                      <a:pt x="9651" y="1692"/>
                    </a:lnTo>
                    <a:lnTo>
                      <a:pt x="9494" y="1473"/>
                    </a:lnTo>
                    <a:lnTo>
                      <a:pt x="9338" y="1285"/>
                    </a:lnTo>
                    <a:lnTo>
                      <a:pt x="9118" y="1097"/>
                    </a:lnTo>
                    <a:lnTo>
                      <a:pt x="8930" y="909"/>
                    </a:lnTo>
                    <a:lnTo>
                      <a:pt x="8460" y="627"/>
                    </a:lnTo>
                    <a:lnTo>
                      <a:pt x="8053" y="408"/>
                    </a:lnTo>
                    <a:lnTo>
                      <a:pt x="7614" y="251"/>
                    </a:lnTo>
                    <a:lnTo>
                      <a:pt x="7207" y="126"/>
                    </a:lnTo>
                    <a:lnTo>
                      <a:pt x="6831" y="63"/>
                    </a:lnTo>
                    <a:lnTo>
                      <a:pt x="6455" y="0"/>
                    </a:lnTo>
                    <a:close/>
                  </a:path>
                </a:pathLst>
              </a:custGeom>
              <a:solidFill>
                <a:srgbClr val="FED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732;p30"/>
              <p:cNvSpPr/>
              <p:nvPr/>
            </p:nvSpPr>
            <p:spPr>
              <a:xfrm>
                <a:off x="2113350" y="3056050"/>
                <a:ext cx="156675" cy="156700"/>
              </a:xfrm>
              <a:custGeom>
                <a:avLst/>
                <a:gdLst/>
                <a:ahLst/>
                <a:cxnLst/>
                <a:rect l="l" t="t" r="r" b="b"/>
                <a:pathLst>
                  <a:path w="6267" h="6268" extrusionOk="0">
                    <a:moveTo>
                      <a:pt x="2946" y="1"/>
                    </a:moveTo>
                    <a:lnTo>
                      <a:pt x="2632" y="32"/>
                    </a:lnTo>
                    <a:lnTo>
                      <a:pt x="2319" y="95"/>
                    </a:lnTo>
                    <a:lnTo>
                      <a:pt x="2037" y="189"/>
                    </a:lnTo>
                    <a:lnTo>
                      <a:pt x="1724" y="314"/>
                    </a:lnTo>
                    <a:lnTo>
                      <a:pt x="1473" y="471"/>
                    </a:lnTo>
                    <a:lnTo>
                      <a:pt x="1222" y="627"/>
                    </a:lnTo>
                    <a:lnTo>
                      <a:pt x="972" y="847"/>
                    </a:lnTo>
                    <a:lnTo>
                      <a:pt x="784" y="1066"/>
                    </a:lnTo>
                    <a:lnTo>
                      <a:pt x="596" y="1285"/>
                    </a:lnTo>
                    <a:lnTo>
                      <a:pt x="408" y="1536"/>
                    </a:lnTo>
                    <a:lnTo>
                      <a:pt x="282" y="1818"/>
                    </a:lnTo>
                    <a:lnTo>
                      <a:pt x="157" y="2100"/>
                    </a:lnTo>
                    <a:lnTo>
                      <a:pt x="63" y="2382"/>
                    </a:lnTo>
                    <a:lnTo>
                      <a:pt x="32" y="2664"/>
                    </a:lnTo>
                    <a:lnTo>
                      <a:pt x="0" y="2977"/>
                    </a:lnTo>
                    <a:lnTo>
                      <a:pt x="0" y="3291"/>
                    </a:lnTo>
                    <a:lnTo>
                      <a:pt x="32" y="3604"/>
                    </a:lnTo>
                    <a:lnTo>
                      <a:pt x="94" y="3917"/>
                    </a:lnTo>
                    <a:lnTo>
                      <a:pt x="188" y="4231"/>
                    </a:lnTo>
                    <a:lnTo>
                      <a:pt x="314" y="4513"/>
                    </a:lnTo>
                    <a:lnTo>
                      <a:pt x="470" y="4795"/>
                    </a:lnTo>
                    <a:lnTo>
                      <a:pt x="627" y="5045"/>
                    </a:lnTo>
                    <a:lnTo>
                      <a:pt x="846" y="5264"/>
                    </a:lnTo>
                    <a:lnTo>
                      <a:pt x="1034" y="5484"/>
                    </a:lnTo>
                    <a:lnTo>
                      <a:pt x="1285" y="5672"/>
                    </a:lnTo>
                    <a:lnTo>
                      <a:pt x="1536" y="5828"/>
                    </a:lnTo>
                    <a:lnTo>
                      <a:pt x="1818" y="5985"/>
                    </a:lnTo>
                    <a:lnTo>
                      <a:pt x="2068" y="6079"/>
                    </a:lnTo>
                    <a:lnTo>
                      <a:pt x="2382" y="6173"/>
                    </a:lnTo>
                    <a:lnTo>
                      <a:pt x="2664" y="6236"/>
                    </a:lnTo>
                    <a:lnTo>
                      <a:pt x="2977" y="6267"/>
                    </a:lnTo>
                    <a:lnTo>
                      <a:pt x="3290" y="6267"/>
                    </a:lnTo>
                    <a:lnTo>
                      <a:pt x="3604" y="6236"/>
                    </a:lnTo>
                    <a:lnTo>
                      <a:pt x="3917" y="6173"/>
                    </a:lnTo>
                    <a:lnTo>
                      <a:pt x="4230" y="6079"/>
                    </a:lnTo>
                    <a:lnTo>
                      <a:pt x="4512" y="5954"/>
                    </a:lnTo>
                    <a:lnTo>
                      <a:pt x="4794" y="5797"/>
                    </a:lnTo>
                    <a:lnTo>
                      <a:pt x="5045" y="5609"/>
                    </a:lnTo>
                    <a:lnTo>
                      <a:pt x="5264" y="5421"/>
                    </a:lnTo>
                    <a:lnTo>
                      <a:pt x="5484" y="5202"/>
                    </a:lnTo>
                    <a:lnTo>
                      <a:pt x="5672" y="4951"/>
                    </a:lnTo>
                    <a:lnTo>
                      <a:pt x="5828" y="4701"/>
                    </a:lnTo>
                    <a:lnTo>
                      <a:pt x="5954" y="4450"/>
                    </a:lnTo>
                    <a:lnTo>
                      <a:pt x="6079" y="4168"/>
                    </a:lnTo>
                    <a:lnTo>
                      <a:pt x="6173" y="3886"/>
                    </a:lnTo>
                    <a:lnTo>
                      <a:pt x="6235" y="3573"/>
                    </a:lnTo>
                    <a:lnTo>
                      <a:pt x="6267" y="3259"/>
                    </a:lnTo>
                    <a:lnTo>
                      <a:pt x="6267" y="2977"/>
                    </a:lnTo>
                    <a:lnTo>
                      <a:pt x="6235" y="2664"/>
                    </a:lnTo>
                    <a:lnTo>
                      <a:pt x="6141" y="2351"/>
                    </a:lnTo>
                    <a:lnTo>
                      <a:pt x="6048" y="2037"/>
                    </a:lnTo>
                    <a:lnTo>
                      <a:pt x="5922" y="1755"/>
                    </a:lnTo>
                    <a:lnTo>
                      <a:pt x="5797" y="1473"/>
                    </a:lnTo>
                    <a:lnTo>
                      <a:pt x="5609" y="1223"/>
                    </a:lnTo>
                    <a:lnTo>
                      <a:pt x="5421" y="972"/>
                    </a:lnTo>
                    <a:lnTo>
                      <a:pt x="5202" y="784"/>
                    </a:lnTo>
                    <a:lnTo>
                      <a:pt x="4951" y="596"/>
                    </a:lnTo>
                    <a:lnTo>
                      <a:pt x="4700" y="439"/>
                    </a:lnTo>
                    <a:lnTo>
                      <a:pt x="4450" y="283"/>
                    </a:lnTo>
                    <a:lnTo>
                      <a:pt x="4168" y="157"/>
                    </a:lnTo>
                    <a:lnTo>
                      <a:pt x="3886" y="95"/>
                    </a:lnTo>
                    <a:lnTo>
                      <a:pt x="3572" y="32"/>
                    </a:lnTo>
                    <a:lnTo>
                      <a:pt x="3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733;p30"/>
              <p:cNvSpPr/>
              <p:nvPr/>
            </p:nvSpPr>
            <p:spPr>
              <a:xfrm>
                <a:off x="2572375" y="3354500"/>
                <a:ext cx="351725" cy="372075"/>
              </a:xfrm>
              <a:custGeom>
                <a:avLst/>
                <a:gdLst/>
                <a:ahLst/>
                <a:cxnLst/>
                <a:rect l="l" t="t" r="r" b="b"/>
                <a:pathLst>
                  <a:path w="14069" h="14883" extrusionOk="0">
                    <a:moveTo>
                      <a:pt x="7551" y="0"/>
                    </a:moveTo>
                    <a:lnTo>
                      <a:pt x="6956" y="32"/>
                    </a:lnTo>
                    <a:lnTo>
                      <a:pt x="6361" y="157"/>
                    </a:lnTo>
                    <a:lnTo>
                      <a:pt x="5797" y="314"/>
                    </a:lnTo>
                    <a:lnTo>
                      <a:pt x="5233" y="533"/>
                    </a:lnTo>
                    <a:lnTo>
                      <a:pt x="4669" y="815"/>
                    </a:lnTo>
                    <a:lnTo>
                      <a:pt x="4167" y="1128"/>
                    </a:lnTo>
                    <a:lnTo>
                      <a:pt x="3697" y="1504"/>
                    </a:lnTo>
                    <a:lnTo>
                      <a:pt x="3259" y="1943"/>
                    </a:lnTo>
                    <a:lnTo>
                      <a:pt x="2851" y="2413"/>
                    </a:lnTo>
                    <a:lnTo>
                      <a:pt x="2475" y="2945"/>
                    </a:lnTo>
                    <a:lnTo>
                      <a:pt x="1003" y="5233"/>
                    </a:lnTo>
                    <a:lnTo>
                      <a:pt x="689" y="5797"/>
                    </a:lnTo>
                    <a:lnTo>
                      <a:pt x="407" y="6392"/>
                    </a:lnTo>
                    <a:lnTo>
                      <a:pt x="219" y="6987"/>
                    </a:lnTo>
                    <a:lnTo>
                      <a:pt x="94" y="7583"/>
                    </a:lnTo>
                    <a:lnTo>
                      <a:pt x="31" y="8209"/>
                    </a:lnTo>
                    <a:lnTo>
                      <a:pt x="0" y="8805"/>
                    </a:lnTo>
                    <a:lnTo>
                      <a:pt x="63" y="9431"/>
                    </a:lnTo>
                    <a:lnTo>
                      <a:pt x="157" y="10027"/>
                    </a:lnTo>
                    <a:lnTo>
                      <a:pt x="313" y="10590"/>
                    </a:lnTo>
                    <a:lnTo>
                      <a:pt x="533" y="11154"/>
                    </a:lnTo>
                    <a:lnTo>
                      <a:pt x="815" y="11718"/>
                    </a:lnTo>
                    <a:lnTo>
                      <a:pt x="1128" y="12220"/>
                    </a:lnTo>
                    <a:lnTo>
                      <a:pt x="1535" y="12721"/>
                    </a:lnTo>
                    <a:lnTo>
                      <a:pt x="1943" y="13191"/>
                    </a:lnTo>
                    <a:lnTo>
                      <a:pt x="2444" y="13598"/>
                    </a:lnTo>
                    <a:lnTo>
                      <a:pt x="2977" y="13943"/>
                    </a:lnTo>
                    <a:lnTo>
                      <a:pt x="3541" y="14256"/>
                    </a:lnTo>
                    <a:lnTo>
                      <a:pt x="4105" y="14507"/>
                    </a:lnTo>
                    <a:lnTo>
                      <a:pt x="4669" y="14695"/>
                    </a:lnTo>
                    <a:lnTo>
                      <a:pt x="5264" y="14820"/>
                    </a:lnTo>
                    <a:lnTo>
                      <a:pt x="5859" y="14883"/>
                    </a:lnTo>
                    <a:lnTo>
                      <a:pt x="6455" y="14883"/>
                    </a:lnTo>
                    <a:lnTo>
                      <a:pt x="7050" y="14852"/>
                    </a:lnTo>
                    <a:lnTo>
                      <a:pt x="7645" y="14726"/>
                    </a:lnTo>
                    <a:lnTo>
                      <a:pt x="8209" y="14570"/>
                    </a:lnTo>
                    <a:lnTo>
                      <a:pt x="8773" y="14350"/>
                    </a:lnTo>
                    <a:lnTo>
                      <a:pt x="9306" y="14100"/>
                    </a:lnTo>
                    <a:lnTo>
                      <a:pt x="9807" y="13786"/>
                    </a:lnTo>
                    <a:lnTo>
                      <a:pt x="10308" y="13410"/>
                    </a:lnTo>
                    <a:lnTo>
                      <a:pt x="10747" y="13003"/>
                    </a:lnTo>
                    <a:lnTo>
                      <a:pt x="11154" y="12533"/>
                    </a:lnTo>
                    <a:lnTo>
                      <a:pt x="11530" y="12032"/>
                    </a:lnTo>
                    <a:lnTo>
                      <a:pt x="13128" y="9525"/>
                    </a:lnTo>
                    <a:lnTo>
                      <a:pt x="13442" y="8961"/>
                    </a:lnTo>
                    <a:lnTo>
                      <a:pt x="13692" y="8397"/>
                    </a:lnTo>
                    <a:lnTo>
                      <a:pt x="13849" y="7802"/>
                    </a:lnTo>
                    <a:lnTo>
                      <a:pt x="13974" y="7207"/>
                    </a:lnTo>
                    <a:lnTo>
                      <a:pt x="14037" y="6611"/>
                    </a:lnTo>
                    <a:lnTo>
                      <a:pt x="14068" y="5985"/>
                    </a:lnTo>
                    <a:lnTo>
                      <a:pt x="14006" y="5389"/>
                    </a:lnTo>
                    <a:lnTo>
                      <a:pt x="13880" y="4794"/>
                    </a:lnTo>
                    <a:lnTo>
                      <a:pt x="13724" y="4230"/>
                    </a:lnTo>
                    <a:lnTo>
                      <a:pt x="13504" y="3666"/>
                    </a:lnTo>
                    <a:lnTo>
                      <a:pt x="13222" y="3133"/>
                    </a:lnTo>
                    <a:lnTo>
                      <a:pt x="12909" y="2601"/>
                    </a:lnTo>
                    <a:lnTo>
                      <a:pt x="12533" y="2131"/>
                    </a:lnTo>
                    <a:lnTo>
                      <a:pt x="12094" y="1692"/>
                    </a:lnTo>
                    <a:lnTo>
                      <a:pt x="11624" y="1285"/>
                    </a:lnTo>
                    <a:lnTo>
                      <a:pt x="11092" y="909"/>
                    </a:lnTo>
                    <a:lnTo>
                      <a:pt x="10528" y="596"/>
                    </a:lnTo>
                    <a:lnTo>
                      <a:pt x="9964" y="376"/>
                    </a:lnTo>
                    <a:lnTo>
                      <a:pt x="9368" y="188"/>
                    </a:lnTo>
                    <a:lnTo>
                      <a:pt x="8773" y="63"/>
                    </a:lnTo>
                    <a:lnTo>
                      <a:pt x="8146" y="0"/>
                    </a:lnTo>
                    <a:close/>
                  </a:path>
                </a:pathLst>
              </a:custGeom>
              <a:solidFill>
                <a:srgbClr val="FE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734;p30"/>
              <p:cNvSpPr/>
              <p:nvPr/>
            </p:nvSpPr>
            <p:spPr>
              <a:xfrm>
                <a:off x="2833200" y="3398350"/>
                <a:ext cx="441825" cy="527975"/>
              </a:xfrm>
              <a:custGeom>
                <a:avLst/>
                <a:gdLst/>
                <a:ahLst/>
                <a:cxnLst/>
                <a:rect l="l" t="t" r="r" b="b"/>
                <a:pathLst>
                  <a:path w="17673" h="21119" extrusionOk="0">
                    <a:moveTo>
                      <a:pt x="11155" y="1"/>
                    </a:moveTo>
                    <a:lnTo>
                      <a:pt x="10560" y="64"/>
                    </a:lnTo>
                    <a:lnTo>
                      <a:pt x="9964" y="189"/>
                    </a:lnTo>
                    <a:lnTo>
                      <a:pt x="9400" y="345"/>
                    </a:lnTo>
                    <a:lnTo>
                      <a:pt x="8836" y="565"/>
                    </a:lnTo>
                    <a:lnTo>
                      <a:pt x="8304" y="847"/>
                    </a:lnTo>
                    <a:lnTo>
                      <a:pt x="7771" y="1160"/>
                    </a:lnTo>
                    <a:lnTo>
                      <a:pt x="7301" y="1536"/>
                    </a:lnTo>
                    <a:lnTo>
                      <a:pt x="6862" y="1975"/>
                    </a:lnTo>
                    <a:lnTo>
                      <a:pt x="6455" y="2445"/>
                    </a:lnTo>
                    <a:lnTo>
                      <a:pt x="6079" y="2977"/>
                    </a:lnTo>
                    <a:lnTo>
                      <a:pt x="878" y="11719"/>
                    </a:lnTo>
                    <a:lnTo>
                      <a:pt x="565" y="12283"/>
                    </a:lnTo>
                    <a:lnTo>
                      <a:pt x="345" y="12816"/>
                    </a:lnTo>
                    <a:lnTo>
                      <a:pt x="189" y="13411"/>
                    </a:lnTo>
                    <a:lnTo>
                      <a:pt x="63" y="13975"/>
                    </a:lnTo>
                    <a:lnTo>
                      <a:pt x="1" y="14570"/>
                    </a:lnTo>
                    <a:lnTo>
                      <a:pt x="1" y="15134"/>
                    </a:lnTo>
                    <a:lnTo>
                      <a:pt x="63" y="15730"/>
                    </a:lnTo>
                    <a:lnTo>
                      <a:pt x="189" y="16294"/>
                    </a:lnTo>
                    <a:lnTo>
                      <a:pt x="345" y="16858"/>
                    </a:lnTo>
                    <a:lnTo>
                      <a:pt x="565" y="17390"/>
                    </a:lnTo>
                    <a:lnTo>
                      <a:pt x="815" y="17891"/>
                    </a:lnTo>
                    <a:lnTo>
                      <a:pt x="1129" y="18393"/>
                    </a:lnTo>
                    <a:lnTo>
                      <a:pt x="1505" y="18863"/>
                    </a:lnTo>
                    <a:lnTo>
                      <a:pt x="1912" y="19301"/>
                    </a:lnTo>
                    <a:lnTo>
                      <a:pt x="2382" y="19677"/>
                    </a:lnTo>
                    <a:lnTo>
                      <a:pt x="2883" y="20022"/>
                    </a:lnTo>
                    <a:lnTo>
                      <a:pt x="3165" y="20210"/>
                    </a:lnTo>
                    <a:lnTo>
                      <a:pt x="3729" y="20523"/>
                    </a:lnTo>
                    <a:lnTo>
                      <a:pt x="4293" y="20743"/>
                    </a:lnTo>
                    <a:lnTo>
                      <a:pt x="4889" y="20931"/>
                    </a:lnTo>
                    <a:lnTo>
                      <a:pt x="5484" y="21056"/>
                    </a:lnTo>
                    <a:lnTo>
                      <a:pt x="6079" y="21119"/>
                    </a:lnTo>
                    <a:lnTo>
                      <a:pt x="6674" y="21119"/>
                    </a:lnTo>
                    <a:lnTo>
                      <a:pt x="7238" y="21056"/>
                    </a:lnTo>
                    <a:lnTo>
                      <a:pt x="7834" y="20931"/>
                    </a:lnTo>
                    <a:lnTo>
                      <a:pt x="8398" y="20774"/>
                    </a:lnTo>
                    <a:lnTo>
                      <a:pt x="8930" y="20555"/>
                    </a:lnTo>
                    <a:lnTo>
                      <a:pt x="9463" y="20273"/>
                    </a:lnTo>
                    <a:lnTo>
                      <a:pt x="9964" y="19959"/>
                    </a:lnTo>
                    <a:lnTo>
                      <a:pt x="10434" y="19583"/>
                    </a:lnTo>
                    <a:lnTo>
                      <a:pt x="10873" y="19145"/>
                    </a:lnTo>
                    <a:lnTo>
                      <a:pt x="11280" y="18675"/>
                    </a:lnTo>
                    <a:lnTo>
                      <a:pt x="11625" y="18142"/>
                    </a:lnTo>
                    <a:lnTo>
                      <a:pt x="16732" y="9557"/>
                    </a:lnTo>
                    <a:lnTo>
                      <a:pt x="17045" y="8993"/>
                    </a:lnTo>
                    <a:lnTo>
                      <a:pt x="17296" y="8429"/>
                    </a:lnTo>
                    <a:lnTo>
                      <a:pt x="17484" y="7834"/>
                    </a:lnTo>
                    <a:lnTo>
                      <a:pt x="17609" y="7239"/>
                    </a:lnTo>
                    <a:lnTo>
                      <a:pt x="17672" y="6612"/>
                    </a:lnTo>
                    <a:lnTo>
                      <a:pt x="17672" y="6017"/>
                    </a:lnTo>
                    <a:lnTo>
                      <a:pt x="17609" y="5421"/>
                    </a:lnTo>
                    <a:lnTo>
                      <a:pt x="17515" y="4826"/>
                    </a:lnTo>
                    <a:lnTo>
                      <a:pt x="17327" y="4262"/>
                    </a:lnTo>
                    <a:lnTo>
                      <a:pt x="17108" y="3698"/>
                    </a:lnTo>
                    <a:lnTo>
                      <a:pt x="16826" y="3165"/>
                    </a:lnTo>
                    <a:lnTo>
                      <a:pt x="16513" y="2633"/>
                    </a:lnTo>
                    <a:lnTo>
                      <a:pt x="16137" y="2163"/>
                    </a:lnTo>
                    <a:lnTo>
                      <a:pt x="15698" y="1724"/>
                    </a:lnTo>
                    <a:lnTo>
                      <a:pt x="15228" y="1317"/>
                    </a:lnTo>
                    <a:lnTo>
                      <a:pt x="14696" y="941"/>
                    </a:lnTo>
                    <a:lnTo>
                      <a:pt x="14132" y="627"/>
                    </a:lnTo>
                    <a:lnTo>
                      <a:pt x="13568" y="377"/>
                    </a:lnTo>
                    <a:lnTo>
                      <a:pt x="12972" y="220"/>
                    </a:lnTo>
                    <a:lnTo>
                      <a:pt x="12377" y="95"/>
                    </a:lnTo>
                    <a:lnTo>
                      <a:pt x="11750" y="32"/>
                    </a:lnTo>
                    <a:lnTo>
                      <a:pt x="11155" y="1"/>
                    </a:lnTo>
                    <a:close/>
                  </a:path>
                </a:pathLst>
              </a:custGeom>
              <a:solidFill>
                <a:srgbClr val="FE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735;p30"/>
              <p:cNvSpPr/>
              <p:nvPr/>
            </p:nvSpPr>
            <p:spPr>
              <a:xfrm>
                <a:off x="3134000" y="3584775"/>
                <a:ext cx="408125" cy="470800"/>
              </a:xfrm>
              <a:custGeom>
                <a:avLst/>
                <a:gdLst/>
                <a:ahLst/>
                <a:cxnLst/>
                <a:rect l="l" t="t" r="r" b="b"/>
                <a:pathLst>
                  <a:path w="16325" h="18832" extrusionOk="0">
                    <a:moveTo>
                      <a:pt x="9839" y="1"/>
                    </a:moveTo>
                    <a:lnTo>
                      <a:pt x="9212" y="32"/>
                    </a:lnTo>
                    <a:lnTo>
                      <a:pt x="8648" y="158"/>
                    </a:lnTo>
                    <a:lnTo>
                      <a:pt x="8053" y="314"/>
                    </a:lnTo>
                    <a:lnTo>
                      <a:pt x="7489" y="534"/>
                    </a:lnTo>
                    <a:lnTo>
                      <a:pt x="6956" y="816"/>
                    </a:lnTo>
                    <a:lnTo>
                      <a:pt x="6455" y="1129"/>
                    </a:lnTo>
                    <a:lnTo>
                      <a:pt x="5953" y="1505"/>
                    </a:lnTo>
                    <a:lnTo>
                      <a:pt x="5515" y="1943"/>
                    </a:lnTo>
                    <a:lnTo>
                      <a:pt x="5107" y="2413"/>
                    </a:lnTo>
                    <a:lnTo>
                      <a:pt x="4731" y="2946"/>
                    </a:lnTo>
                    <a:lnTo>
                      <a:pt x="721" y="9871"/>
                    </a:lnTo>
                    <a:lnTo>
                      <a:pt x="470" y="10340"/>
                    </a:lnTo>
                    <a:lnTo>
                      <a:pt x="282" y="10842"/>
                    </a:lnTo>
                    <a:lnTo>
                      <a:pt x="126" y="11312"/>
                    </a:lnTo>
                    <a:lnTo>
                      <a:pt x="32" y="11813"/>
                    </a:lnTo>
                    <a:lnTo>
                      <a:pt x="0" y="12314"/>
                    </a:lnTo>
                    <a:lnTo>
                      <a:pt x="0" y="12816"/>
                    </a:lnTo>
                    <a:lnTo>
                      <a:pt x="63" y="13317"/>
                    </a:lnTo>
                    <a:lnTo>
                      <a:pt x="157" y="13787"/>
                    </a:lnTo>
                    <a:lnTo>
                      <a:pt x="314" y="14257"/>
                    </a:lnTo>
                    <a:lnTo>
                      <a:pt x="502" y="14727"/>
                    </a:lnTo>
                    <a:lnTo>
                      <a:pt x="721" y="15166"/>
                    </a:lnTo>
                    <a:lnTo>
                      <a:pt x="1003" y="15604"/>
                    </a:lnTo>
                    <a:lnTo>
                      <a:pt x="1316" y="15980"/>
                    </a:lnTo>
                    <a:lnTo>
                      <a:pt x="1661" y="16356"/>
                    </a:lnTo>
                    <a:lnTo>
                      <a:pt x="2068" y="16701"/>
                    </a:lnTo>
                    <a:lnTo>
                      <a:pt x="2476" y="16983"/>
                    </a:lnTo>
                    <a:lnTo>
                      <a:pt x="4199" y="18048"/>
                    </a:lnTo>
                    <a:lnTo>
                      <a:pt x="4700" y="18299"/>
                    </a:lnTo>
                    <a:lnTo>
                      <a:pt x="5201" y="18518"/>
                    </a:lnTo>
                    <a:lnTo>
                      <a:pt x="5703" y="18675"/>
                    </a:lnTo>
                    <a:lnTo>
                      <a:pt x="6204" y="18769"/>
                    </a:lnTo>
                    <a:lnTo>
                      <a:pt x="6705" y="18831"/>
                    </a:lnTo>
                    <a:lnTo>
                      <a:pt x="7238" y="18831"/>
                    </a:lnTo>
                    <a:lnTo>
                      <a:pt x="7739" y="18769"/>
                    </a:lnTo>
                    <a:lnTo>
                      <a:pt x="8241" y="18675"/>
                    </a:lnTo>
                    <a:lnTo>
                      <a:pt x="8742" y="18518"/>
                    </a:lnTo>
                    <a:lnTo>
                      <a:pt x="9212" y="18330"/>
                    </a:lnTo>
                    <a:lnTo>
                      <a:pt x="9651" y="18080"/>
                    </a:lnTo>
                    <a:lnTo>
                      <a:pt x="10089" y="17798"/>
                    </a:lnTo>
                    <a:lnTo>
                      <a:pt x="10497" y="17484"/>
                    </a:lnTo>
                    <a:lnTo>
                      <a:pt x="10873" y="17108"/>
                    </a:lnTo>
                    <a:lnTo>
                      <a:pt x="11217" y="16670"/>
                    </a:lnTo>
                    <a:lnTo>
                      <a:pt x="11499" y="16231"/>
                    </a:lnTo>
                    <a:lnTo>
                      <a:pt x="15416" y="9526"/>
                    </a:lnTo>
                    <a:lnTo>
                      <a:pt x="15698" y="8962"/>
                    </a:lnTo>
                    <a:lnTo>
                      <a:pt x="15948" y="8398"/>
                    </a:lnTo>
                    <a:lnTo>
                      <a:pt x="16136" y="7803"/>
                    </a:lnTo>
                    <a:lnTo>
                      <a:pt x="16262" y="7207"/>
                    </a:lnTo>
                    <a:lnTo>
                      <a:pt x="16324" y="6612"/>
                    </a:lnTo>
                    <a:lnTo>
                      <a:pt x="16324" y="5985"/>
                    </a:lnTo>
                    <a:lnTo>
                      <a:pt x="16262" y="5390"/>
                    </a:lnTo>
                    <a:lnTo>
                      <a:pt x="16168" y="4795"/>
                    </a:lnTo>
                    <a:lnTo>
                      <a:pt x="16011" y="4231"/>
                    </a:lnTo>
                    <a:lnTo>
                      <a:pt x="15792" y="3667"/>
                    </a:lnTo>
                    <a:lnTo>
                      <a:pt x="15510" y="3134"/>
                    </a:lnTo>
                    <a:lnTo>
                      <a:pt x="15165" y="2601"/>
                    </a:lnTo>
                    <a:lnTo>
                      <a:pt x="14789" y="2131"/>
                    </a:lnTo>
                    <a:lnTo>
                      <a:pt x="14382" y="1693"/>
                    </a:lnTo>
                    <a:lnTo>
                      <a:pt x="13880" y="1286"/>
                    </a:lnTo>
                    <a:lnTo>
                      <a:pt x="13379" y="910"/>
                    </a:lnTo>
                    <a:lnTo>
                      <a:pt x="12815" y="596"/>
                    </a:lnTo>
                    <a:lnTo>
                      <a:pt x="12220" y="377"/>
                    </a:lnTo>
                    <a:lnTo>
                      <a:pt x="11625" y="189"/>
                    </a:lnTo>
                    <a:lnTo>
                      <a:pt x="11029" y="64"/>
                    </a:lnTo>
                    <a:lnTo>
                      <a:pt x="10434" y="1"/>
                    </a:lnTo>
                    <a:close/>
                  </a:path>
                </a:pathLst>
              </a:custGeom>
              <a:solidFill>
                <a:srgbClr val="FE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736;p30"/>
              <p:cNvSpPr/>
              <p:nvPr/>
            </p:nvSpPr>
            <p:spPr>
              <a:xfrm>
                <a:off x="3426950" y="3787650"/>
                <a:ext cx="316475" cy="363475"/>
              </a:xfrm>
              <a:custGeom>
                <a:avLst/>
                <a:gdLst/>
                <a:ahLst/>
                <a:cxnLst/>
                <a:rect l="l" t="t" r="r" b="b"/>
                <a:pathLst>
                  <a:path w="12659" h="14539" extrusionOk="0">
                    <a:moveTo>
                      <a:pt x="7646" y="1"/>
                    </a:moveTo>
                    <a:lnTo>
                      <a:pt x="7176" y="32"/>
                    </a:lnTo>
                    <a:lnTo>
                      <a:pt x="6737" y="126"/>
                    </a:lnTo>
                    <a:lnTo>
                      <a:pt x="6298" y="252"/>
                    </a:lnTo>
                    <a:lnTo>
                      <a:pt x="5860" y="440"/>
                    </a:lnTo>
                    <a:lnTo>
                      <a:pt x="5452" y="628"/>
                    </a:lnTo>
                    <a:lnTo>
                      <a:pt x="5045" y="878"/>
                    </a:lnTo>
                    <a:lnTo>
                      <a:pt x="4669" y="1192"/>
                    </a:lnTo>
                    <a:lnTo>
                      <a:pt x="4324" y="1505"/>
                    </a:lnTo>
                    <a:lnTo>
                      <a:pt x="4011" y="1881"/>
                    </a:lnTo>
                    <a:lnTo>
                      <a:pt x="3729" y="2288"/>
                    </a:lnTo>
                    <a:lnTo>
                      <a:pt x="565" y="7677"/>
                    </a:lnTo>
                    <a:lnTo>
                      <a:pt x="377" y="8022"/>
                    </a:lnTo>
                    <a:lnTo>
                      <a:pt x="220" y="8367"/>
                    </a:lnTo>
                    <a:lnTo>
                      <a:pt x="95" y="8743"/>
                    </a:lnTo>
                    <a:lnTo>
                      <a:pt x="32" y="9119"/>
                    </a:lnTo>
                    <a:lnTo>
                      <a:pt x="1" y="9495"/>
                    </a:lnTo>
                    <a:lnTo>
                      <a:pt x="1" y="9871"/>
                    </a:lnTo>
                    <a:lnTo>
                      <a:pt x="32" y="10247"/>
                    </a:lnTo>
                    <a:lnTo>
                      <a:pt x="126" y="10622"/>
                    </a:lnTo>
                    <a:lnTo>
                      <a:pt x="220" y="10967"/>
                    </a:lnTo>
                    <a:lnTo>
                      <a:pt x="345" y="11312"/>
                    </a:lnTo>
                    <a:lnTo>
                      <a:pt x="533" y="11656"/>
                    </a:lnTo>
                    <a:lnTo>
                      <a:pt x="753" y="11970"/>
                    </a:lnTo>
                    <a:lnTo>
                      <a:pt x="972" y="12283"/>
                    </a:lnTo>
                    <a:lnTo>
                      <a:pt x="1254" y="12534"/>
                    </a:lnTo>
                    <a:lnTo>
                      <a:pt x="1536" y="12816"/>
                    </a:lnTo>
                    <a:lnTo>
                      <a:pt x="1880" y="13035"/>
                    </a:lnTo>
                    <a:lnTo>
                      <a:pt x="3384" y="13975"/>
                    </a:lnTo>
                    <a:lnTo>
                      <a:pt x="3729" y="14163"/>
                    </a:lnTo>
                    <a:lnTo>
                      <a:pt x="4105" y="14320"/>
                    </a:lnTo>
                    <a:lnTo>
                      <a:pt x="4481" y="14445"/>
                    </a:lnTo>
                    <a:lnTo>
                      <a:pt x="4857" y="14508"/>
                    </a:lnTo>
                    <a:lnTo>
                      <a:pt x="5264" y="14539"/>
                    </a:lnTo>
                    <a:lnTo>
                      <a:pt x="5640" y="14539"/>
                    </a:lnTo>
                    <a:lnTo>
                      <a:pt x="6016" y="14508"/>
                    </a:lnTo>
                    <a:lnTo>
                      <a:pt x="6392" y="14445"/>
                    </a:lnTo>
                    <a:lnTo>
                      <a:pt x="6768" y="14320"/>
                    </a:lnTo>
                    <a:lnTo>
                      <a:pt x="7113" y="14194"/>
                    </a:lnTo>
                    <a:lnTo>
                      <a:pt x="7458" y="14006"/>
                    </a:lnTo>
                    <a:lnTo>
                      <a:pt x="7771" y="13787"/>
                    </a:lnTo>
                    <a:lnTo>
                      <a:pt x="8084" y="13536"/>
                    </a:lnTo>
                    <a:lnTo>
                      <a:pt x="8366" y="13254"/>
                    </a:lnTo>
                    <a:lnTo>
                      <a:pt x="8617" y="12972"/>
                    </a:lnTo>
                    <a:lnTo>
                      <a:pt x="8836" y="12628"/>
                    </a:lnTo>
                    <a:lnTo>
                      <a:pt x="11969" y="7364"/>
                    </a:lnTo>
                    <a:lnTo>
                      <a:pt x="12189" y="6925"/>
                    </a:lnTo>
                    <a:lnTo>
                      <a:pt x="12377" y="6487"/>
                    </a:lnTo>
                    <a:lnTo>
                      <a:pt x="12533" y="6017"/>
                    </a:lnTo>
                    <a:lnTo>
                      <a:pt x="12627" y="5578"/>
                    </a:lnTo>
                    <a:lnTo>
                      <a:pt x="12659" y="5108"/>
                    </a:lnTo>
                    <a:lnTo>
                      <a:pt x="12659" y="4638"/>
                    </a:lnTo>
                    <a:lnTo>
                      <a:pt x="12627" y="4168"/>
                    </a:lnTo>
                    <a:lnTo>
                      <a:pt x="12533" y="3729"/>
                    </a:lnTo>
                    <a:lnTo>
                      <a:pt x="12408" y="3259"/>
                    </a:lnTo>
                    <a:lnTo>
                      <a:pt x="12251" y="2852"/>
                    </a:lnTo>
                    <a:lnTo>
                      <a:pt x="12032" y="2413"/>
                    </a:lnTo>
                    <a:lnTo>
                      <a:pt x="11781" y="2037"/>
                    </a:lnTo>
                    <a:lnTo>
                      <a:pt x="11499" y="1662"/>
                    </a:lnTo>
                    <a:lnTo>
                      <a:pt x="11155" y="1317"/>
                    </a:lnTo>
                    <a:lnTo>
                      <a:pt x="10779" y="1004"/>
                    </a:lnTo>
                    <a:lnTo>
                      <a:pt x="10372" y="722"/>
                    </a:lnTo>
                    <a:lnTo>
                      <a:pt x="9964" y="471"/>
                    </a:lnTo>
                    <a:lnTo>
                      <a:pt x="9494" y="283"/>
                    </a:lnTo>
                    <a:lnTo>
                      <a:pt x="9056" y="158"/>
                    </a:lnTo>
                    <a:lnTo>
                      <a:pt x="8586" y="64"/>
                    </a:lnTo>
                    <a:lnTo>
                      <a:pt x="8116" y="1"/>
                    </a:lnTo>
                    <a:close/>
                  </a:path>
                </a:pathLst>
              </a:custGeom>
              <a:solidFill>
                <a:srgbClr val="FE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737;p30"/>
              <p:cNvSpPr/>
              <p:nvPr/>
            </p:nvSpPr>
            <p:spPr>
              <a:xfrm>
                <a:off x="2685950" y="3410900"/>
                <a:ext cx="188000" cy="178600"/>
              </a:xfrm>
              <a:custGeom>
                <a:avLst/>
                <a:gdLst/>
                <a:ahLst/>
                <a:cxnLst/>
                <a:rect l="l" t="t" r="r" b="b"/>
                <a:pathLst>
                  <a:path w="7520" h="7144" extrusionOk="0">
                    <a:moveTo>
                      <a:pt x="1974" y="0"/>
                    </a:moveTo>
                    <a:lnTo>
                      <a:pt x="1379" y="721"/>
                    </a:lnTo>
                    <a:lnTo>
                      <a:pt x="1128" y="1003"/>
                    </a:lnTo>
                    <a:lnTo>
                      <a:pt x="470" y="2005"/>
                    </a:lnTo>
                    <a:lnTo>
                      <a:pt x="314" y="2287"/>
                    </a:lnTo>
                    <a:lnTo>
                      <a:pt x="188" y="2601"/>
                    </a:lnTo>
                    <a:lnTo>
                      <a:pt x="94" y="2914"/>
                    </a:lnTo>
                    <a:lnTo>
                      <a:pt x="32" y="3227"/>
                    </a:lnTo>
                    <a:lnTo>
                      <a:pt x="0" y="3572"/>
                    </a:lnTo>
                    <a:lnTo>
                      <a:pt x="0" y="3885"/>
                    </a:lnTo>
                    <a:lnTo>
                      <a:pt x="0" y="4230"/>
                    </a:lnTo>
                    <a:lnTo>
                      <a:pt x="63" y="4543"/>
                    </a:lnTo>
                    <a:lnTo>
                      <a:pt x="157" y="4888"/>
                    </a:lnTo>
                    <a:lnTo>
                      <a:pt x="282" y="5170"/>
                    </a:lnTo>
                    <a:lnTo>
                      <a:pt x="439" y="5483"/>
                    </a:lnTo>
                    <a:lnTo>
                      <a:pt x="627" y="5765"/>
                    </a:lnTo>
                    <a:lnTo>
                      <a:pt x="815" y="6016"/>
                    </a:lnTo>
                    <a:lnTo>
                      <a:pt x="1066" y="6235"/>
                    </a:lnTo>
                    <a:lnTo>
                      <a:pt x="1316" y="6455"/>
                    </a:lnTo>
                    <a:lnTo>
                      <a:pt x="1598" y="6643"/>
                    </a:lnTo>
                    <a:lnTo>
                      <a:pt x="2006" y="6862"/>
                    </a:lnTo>
                    <a:lnTo>
                      <a:pt x="2444" y="7019"/>
                    </a:lnTo>
                    <a:lnTo>
                      <a:pt x="2883" y="7113"/>
                    </a:lnTo>
                    <a:lnTo>
                      <a:pt x="3353" y="7144"/>
                    </a:lnTo>
                    <a:lnTo>
                      <a:pt x="3791" y="7113"/>
                    </a:lnTo>
                    <a:lnTo>
                      <a:pt x="4230" y="7050"/>
                    </a:lnTo>
                    <a:lnTo>
                      <a:pt x="4637" y="6893"/>
                    </a:lnTo>
                    <a:lnTo>
                      <a:pt x="5013" y="6705"/>
                    </a:lnTo>
                    <a:lnTo>
                      <a:pt x="5358" y="6486"/>
                    </a:lnTo>
                    <a:lnTo>
                      <a:pt x="5703" y="6204"/>
                    </a:lnTo>
                    <a:lnTo>
                      <a:pt x="5985" y="5891"/>
                    </a:lnTo>
                    <a:lnTo>
                      <a:pt x="6267" y="5515"/>
                    </a:lnTo>
                    <a:lnTo>
                      <a:pt x="6831" y="4669"/>
                    </a:lnTo>
                    <a:lnTo>
                      <a:pt x="7019" y="4293"/>
                    </a:lnTo>
                    <a:lnTo>
                      <a:pt x="7520" y="3478"/>
                    </a:lnTo>
                    <a:lnTo>
                      <a:pt x="1974" y="0"/>
                    </a:lnTo>
                    <a:close/>
                  </a:path>
                </a:pathLst>
              </a:custGeom>
              <a:solidFill>
                <a:srgbClr val="FED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738;p30"/>
              <p:cNvSpPr/>
              <p:nvPr/>
            </p:nvSpPr>
            <p:spPr>
              <a:xfrm>
                <a:off x="3032175" y="3435175"/>
                <a:ext cx="206025" cy="198975"/>
              </a:xfrm>
              <a:custGeom>
                <a:avLst/>
                <a:gdLst/>
                <a:ahLst/>
                <a:cxnLst/>
                <a:rect l="l" t="t" r="r" b="b"/>
                <a:pathLst>
                  <a:path w="8241" h="7959" extrusionOk="0">
                    <a:moveTo>
                      <a:pt x="2193" y="0"/>
                    </a:moveTo>
                    <a:lnTo>
                      <a:pt x="564" y="2476"/>
                    </a:lnTo>
                    <a:lnTo>
                      <a:pt x="376" y="2789"/>
                    </a:lnTo>
                    <a:lnTo>
                      <a:pt x="251" y="3102"/>
                    </a:lnTo>
                    <a:lnTo>
                      <a:pt x="125" y="3447"/>
                    </a:lnTo>
                    <a:lnTo>
                      <a:pt x="63" y="3792"/>
                    </a:lnTo>
                    <a:lnTo>
                      <a:pt x="0" y="4136"/>
                    </a:lnTo>
                    <a:lnTo>
                      <a:pt x="0" y="4481"/>
                    </a:lnTo>
                    <a:lnTo>
                      <a:pt x="31" y="4826"/>
                    </a:lnTo>
                    <a:lnTo>
                      <a:pt x="94" y="5170"/>
                    </a:lnTo>
                    <a:lnTo>
                      <a:pt x="188" y="5515"/>
                    </a:lnTo>
                    <a:lnTo>
                      <a:pt x="313" y="5860"/>
                    </a:lnTo>
                    <a:lnTo>
                      <a:pt x="470" y="6173"/>
                    </a:lnTo>
                    <a:lnTo>
                      <a:pt x="658" y="6455"/>
                    </a:lnTo>
                    <a:lnTo>
                      <a:pt x="877" y="6737"/>
                    </a:lnTo>
                    <a:lnTo>
                      <a:pt x="1128" y="6988"/>
                    </a:lnTo>
                    <a:lnTo>
                      <a:pt x="1379" y="7207"/>
                    </a:lnTo>
                    <a:lnTo>
                      <a:pt x="1661" y="7426"/>
                    </a:lnTo>
                    <a:lnTo>
                      <a:pt x="2099" y="7645"/>
                    </a:lnTo>
                    <a:lnTo>
                      <a:pt x="2569" y="7833"/>
                    </a:lnTo>
                    <a:lnTo>
                      <a:pt x="3039" y="7927"/>
                    </a:lnTo>
                    <a:lnTo>
                      <a:pt x="3541" y="7959"/>
                    </a:lnTo>
                    <a:lnTo>
                      <a:pt x="4011" y="7959"/>
                    </a:lnTo>
                    <a:lnTo>
                      <a:pt x="4449" y="7865"/>
                    </a:lnTo>
                    <a:lnTo>
                      <a:pt x="4888" y="7739"/>
                    </a:lnTo>
                    <a:lnTo>
                      <a:pt x="5295" y="7551"/>
                    </a:lnTo>
                    <a:lnTo>
                      <a:pt x="5671" y="7301"/>
                    </a:lnTo>
                    <a:lnTo>
                      <a:pt x="6016" y="7019"/>
                    </a:lnTo>
                    <a:lnTo>
                      <a:pt x="6329" y="6674"/>
                    </a:lnTo>
                    <a:lnTo>
                      <a:pt x="6611" y="6298"/>
                    </a:lnTo>
                    <a:lnTo>
                      <a:pt x="8240" y="3886"/>
                    </a:lnTo>
                    <a:lnTo>
                      <a:pt x="2193" y="0"/>
                    </a:lnTo>
                    <a:close/>
                  </a:path>
                </a:pathLst>
              </a:custGeom>
              <a:solidFill>
                <a:srgbClr val="FED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739;p30"/>
              <p:cNvSpPr/>
              <p:nvPr/>
            </p:nvSpPr>
            <p:spPr>
              <a:xfrm>
                <a:off x="3295350" y="3641975"/>
                <a:ext cx="195850" cy="188800"/>
              </a:xfrm>
              <a:custGeom>
                <a:avLst/>
                <a:gdLst/>
                <a:ahLst/>
                <a:cxnLst/>
                <a:rect l="l" t="t" r="r" b="b"/>
                <a:pathLst>
                  <a:path w="7834" h="7552" extrusionOk="0">
                    <a:moveTo>
                      <a:pt x="1661" y="0"/>
                    </a:moveTo>
                    <a:lnTo>
                      <a:pt x="471" y="2162"/>
                    </a:lnTo>
                    <a:lnTo>
                      <a:pt x="314" y="2475"/>
                    </a:lnTo>
                    <a:lnTo>
                      <a:pt x="189" y="2789"/>
                    </a:lnTo>
                    <a:lnTo>
                      <a:pt x="95" y="3133"/>
                    </a:lnTo>
                    <a:lnTo>
                      <a:pt x="32" y="3478"/>
                    </a:lnTo>
                    <a:lnTo>
                      <a:pt x="1" y="3823"/>
                    </a:lnTo>
                    <a:lnTo>
                      <a:pt x="1" y="4167"/>
                    </a:lnTo>
                    <a:lnTo>
                      <a:pt x="32" y="4512"/>
                    </a:lnTo>
                    <a:lnTo>
                      <a:pt x="95" y="4857"/>
                    </a:lnTo>
                    <a:lnTo>
                      <a:pt x="220" y="5201"/>
                    </a:lnTo>
                    <a:lnTo>
                      <a:pt x="345" y="5546"/>
                    </a:lnTo>
                    <a:lnTo>
                      <a:pt x="502" y="5828"/>
                    </a:lnTo>
                    <a:lnTo>
                      <a:pt x="721" y="6141"/>
                    </a:lnTo>
                    <a:lnTo>
                      <a:pt x="941" y="6392"/>
                    </a:lnTo>
                    <a:lnTo>
                      <a:pt x="1191" y="6643"/>
                    </a:lnTo>
                    <a:lnTo>
                      <a:pt x="1473" y="6862"/>
                    </a:lnTo>
                    <a:lnTo>
                      <a:pt x="1755" y="7050"/>
                    </a:lnTo>
                    <a:lnTo>
                      <a:pt x="2194" y="7269"/>
                    </a:lnTo>
                    <a:lnTo>
                      <a:pt x="2664" y="7426"/>
                    </a:lnTo>
                    <a:lnTo>
                      <a:pt x="3165" y="7520"/>
                    </a:lnTo>
                    <a:lnTo>
                      <a:pt x="3667" y="7551"/>
                    </a:lnTo>
                    <a:lnTo>
                      <a:pt x="4105" y="7489"/>
                    </a:lnTo>
                    <a:lnTo>
                      <a:pt x="4575" y="7395"/>
                    </a:lnTo>
                    <a:lnTo>
                      <a:pt x="4983" y="7269"/>
                    </a:lnTo>
                    <a:lnTo>
                      <a:pt x="5390" y="7050"/>
                    </a:lnTo>
                    <a:lnTo>
                      <a:pt x="5766" y="6799"/>
                    </a:lnTo>
                    <a:lnTo>
                      <a:pt x="6111" y="6517"/>
                    </a:lnTo>
                    <a:lnTo>
                      <a:pt x="6393" y="6173"/>
                    </a:lnTo>
                    <a:lnTo>
                      <a:pt x="6643" y="5797"/>
                    </a:lnTo>
                    <a:lnTo>
                      <a:pt x="7834" y="3666"/>
                    </a:lnTo>
                    <a:lnTo>
                      <a:pt x="1661" y="0"/>
                    </a:lnTo>
                    <a:close/>
                  </a:path>
                </a:pathLst>
              </a:custGeom>
              <a:solidFill>
                <a:srgbClr val="FED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740;p30"/>
              <p:cNvSpPr/>
              <p:nvPr/>
            </p:nvSpPr>
            <p:spPr>
              <a:xfrm>
                <a:off x="3549925" y="3837000"/>
                <a:ext cx="143375" cy="146500"/>
              </a:xfrm>
              <a:custGeom>
                <a:avLst/>
                <a:gdLst/>
                <a:ahLst/>
                <a:cxnLst/>
                <a:rect l="l" t="t" r="r" b="b"/>
                <a:pathLst>
                  <a:path w="5735" h="5860" extrusionOk="0">
                    <a:moveTo>
                      <a:pt x="1567" y="1"/>
                    </a:moveTo>
                    <a:lnTo>
                      <a:pt x="345" y="2163"/>
                    </a:lnTo>
                    <a:lnTo>
                      <a:pt x="220" y="2382"/>
                    </a:lnTo>
                    <a:lnTo>
                      <a:pt x="126" y="2601"/>
                    </a:lnTo>
                    <a:lnTo>
                      <a:pt x="63" y="2852"/>
                    </a:lnTo>
                    <a:lnTo>
                      <a:pt x="32" y="3071"/>
                    </a:lnTo>
                    <a:lnTo>
                      <a:pt x="1" y="3322"/>
                    </a:lnTo>
                    <a:lnTo>
                      <a:pt x="1" y="3541"/>
                    </a:lnTo>
                    <a:lnTo>
                      <a:pt x="32" y="3792"/>
                    </a:lnTo>
                    <a:lnTo>
                      <a:pt x="95" y="4011"/>
                    </a:lnTo>
                    <a:lnTo>
                      <a:pt x="157" y="4231"/>
                    </a:lnTo>
                    <a:lnTo>
                      <a:pt x="251" y="4450"/>
                    </a:lnTo>
                    <a:lnTo>
                      <a:pt x="345" y="4669"/>
                    </a:lnTo>
                    <a:lnTo>
                      <a:pt x="471" y="4857"/>
                    </a:lnTo>
                    <a:lnTo>
                      <a:pt x="627" y="5045"/>
                    </a:lnTo>
                    <a:lnTo>
                      <a:pt x="815" y="5202"/>
                    </a:lnTo>
                    <a:lnTo>
                      <a:pt x="1003" y="5359"/>
                    </a:lnTo>
                    <a:lnTo>
                      <a:pt x="1191" y="5515"/>
                    </a:lnTo>
                    <a:lnTo>
                      <a:pt x="1505" y="5641"/>
                    </a:lnTo>
                    <a:lnTo>
                      <a:pt x="1818" y="5766"/>
                    </a:lnTo>
                    <a:lnTo>
                      <a:pt x="2131" y="5829"/>
                    </a:lnTo>
                    <a:lnTo>
                      <a:pt x="2476" y="5860"/>
                    </a:lnTo>
                    <a:lnTo>
                      <a:pt x="2789" y="5829"/>
                    </a:lnTo>
                    <a:lnTo>
                      <a:pt x="3103" y="5766"/>
                    </a:lnTo>
                    <a:lnTo>
                      <a:pt x="3385" y="5672"/>
                    </a:lnTo>
                    <a:lnTo>
                      <a:pt x="3667" y="5515"/>
                    </a:lnTo>
                    <a:lnTo>
                      <a:pt x="3917" y="5359"/>
                    </a:lnTo>
                    <a:lnTo>
                      <a:pt x="4137" y="5171"/>
                    </a:lnTo>
                    <a:lnTo>
                      <a:pt x="4356" y="4920"/>
                    </a:lnTo>
                    <a:lnTo>
                      <a:pt x="4513" y="4669"/>
                    </a:lnTo>
                    <a:lnTo>
                      <a:pt x="5735" y="2507"/>
                    </a:lnTo>
                    <a:lnTo>
                      <a:pt x="1567" y="1"/>
                    </a:lnTo>
                    <a:close/>
                  </a:path>
                </a:pathLst>
              </a:custGeom>
              <a:solidFill>
                <a:srgbClr val="FED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741;p30"/>
              <p:cNvSpPr/>
              <p:nvPr/>
            </p:nvSpPr>
            <p:spPr>
              <a:xfrm>
                <a:off x="5122800" y="1771450"/>
                <a:ext cx="544425" cy="1297950"/>
              </a:xfrm>
              <a:custGeom>
                <a:avLst/>
                <a:gdLst/>
                <a:ahLst/>
                <a:cxnLst/>
                <a:rect l="l" t="t" r="r" b="b"/>
                <a:pathLst>
                  <a:path w="21777" h="51918" extrusionOk="0">
                    <a:moveTo>
                      <a:pt x="19583" y="0"/>
                    </a:moveTo>
                    <a:lnTo>
                      <a:pt x="1" y="846"/>
                    </a:lnTo>
                    <a:lnTo>
                      <a:pt x="1536" y="51886"/>
                    </a:lnTo>
                    <a:lnTo>
                      <a:pt x="21777" y="51917"/>
                    </a:lnTo>
                    <a:lnTo>
                      <a:pt x="19583"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742;p30"/>
              <p:cNvSpPr/>
              <p:nvPr/>
            </p:nvSpPr>
            <p:spPr>
              <a:xfrm>
                <a:off x="5310025" y="2787375"/>
                <a:ext cx="156675" cy="156700"/>
              </a:xfrm>
              <a:custGeom>
                <a:avLst/>
                <a:gdLst/>
                <a:ahLst/>
                <a:cxnLst/>
                <a:rect l="l" t="t" r="r" b="b"/>
                <a:pathLst>
                  <a:path w="6267" h="6268" extrusionOk="0">
                    <a:moveTo>
                      <a:pt x="2757" y="1"/>
                    </a:moveTo>
                    <a:lnTo>
                      <a:pt x="2444" y="63"/>
                    </a:lnTo>
                    <a:lnTo>
                      <a:pt x="2162" y="157"/>
                    </a:lnTo>
                    <a:lnTo>
                      <a:pt x="1880" y="251"/>
                    </a:lnTo>
                    <a:lnTo>
                      <a:pt x="1598" y="377"/>
                    </a:lnTo>
                    <a:lnTo>
                      <a:pt x="1348" y="565"/>
                    </a:lnTo>
                    <a:lnTo>
                      <a:pt x="1097" y="721"/>
                    </a:lnTo>
                    <a:lnTo>
                      <a:pt x="878" y="941"/>
                    </a:lnTo>
                    <a:lnTo>
                      <a:pt x="690" y="1160"/>
                    </a:lnTo>
                    <a:lnTo>
                      <a:pt x="502" y="1411"/>
                    </a:lnTo>
                    <a:lnTo>
                      <a:pt x="345" y="1693"/>
                    </a:lnTo>
                    <a:lnTo>
                      <a:pt x="220" y="1975"/>
                    </a:lnTo>
                    <a:lnTo>
                      <a:pt x="126" y="2288"/>
                    </a:lnTo>
                    <a:lnTo>
                      <a:pt x="63" y="2601"/>
                    </a:lnTo>
                    <a:lnTo>
                      <a:pt x="0" y="2915"/>
                    </a:lnTo>
                    <a:lnTo>
                      <a:pt x="0" y="3228"/>
                    </a:lnTo>
                    <a:lnTo>
                      <a:pt x="32" y="3510"/>
                    </a:lnTo>
                    <a:lnTo>
                      <a:pt x="94" y="3823"/>
                    </a:lnTo>
                    <a:lnTo>
                      <a:pt x="157" y="4105"/>
                    </a:lnTo>
                    <a:lnTo>
                      <a:pt x="282" y="4387"/>
                    </a:lnTo>
                    <a:lnTo>
                      <a:pt x="408" y="4669"/>
                    </a:lnTo>
                    <a:lnTo>
                      <a:pt x="564" y="4920"/>
                    </a:lnTo>
                    <a:lnTo>
                      <a:pt x="752" y="5139"/>
                    </a:lnTo>
                    <a:lnTo>
                      <a:pt x="972" y="5390"/>
                    </a:lnTo>
                    <a:lnTo>
                      <a:pt x="1191" y="5578"/>
                    </a:lnTo>
                    <a:lnTo>
                      <a:pt x="1442" y="5766"/>
                    </a:lnTo>
                    <a:lnTo>
                      <a:pt x="1724" y="5923"/>
                    </a:lnTo>
                    <a:lnTo>
                      <a:pt x="2006" y="6048"/>
                    </a:lnTo>
                    <a:lnTo>
                      <a:pt x="2287" y="6142"/>
                    </a:lnTo>
                    <a:lnTo>
                      <a:pt x="2601" y="6205"/>
                    </a:lnTo>
                    <a:lnTo>
                      <a:pt x="2914" y="6236"/>
                    </a:lnTo>
                    <a:lnTo>
                      <a:pt x="3227" y="6267"/>
                    </a:lnTo>
                    <a:lnTo>
                      <a:pt x="3541" y="6236"/>
                    </a:lnTo>
                    <a:lnTo>
                      <a:pt x="3854" y="6173"/>
                    </a:lnTo>
                    <a:lnTo>
                      <a:pt x="4136" y="6111"/>
                    </a:lnTo>
                    <a:lnTo>
                      <a:pt x="4418" y="5985"/>
                    </a:lnTo>
                    <a:lnTo>
                      <a:pt x="4669" y="5860"/>
                    </a:lnTo>
                    <a:lnTo>
                      <a:pt x="4951" y="5703"/>
                    </a:lnTo>
                    <a:lnTo>
                      <a:pt x="5170" y="5515"/>
                    </a:lnTo>
                    <a:lnTo>
                      <a:pt x="5389" y="5296"/>
                    </a:lnTo>
                    <a:lnTo>
                      <a:pt x="5609" y="5077"/>
                    </a:lnTo>
                    <a:lnTo>
                      <a:pt x="5765" y="4826"/>
                    </a:lnTo>
                    <a:lnTo>
                      <a:pt x="5922" y="4544"/>
                    </a:lnTo>
                    <a:lnTo>
                      <a:pt x="6047" y="4262"/>
                    </a:lnTo>
                    <a:lnTo>
                      <a:pt x="6173" y="3949"/>
                    </a:lnTo>
                    <a:lnTo>
                      <a:pt x="6235" y="3635"/>
                    </a:lnTo>
                    <a:lnTo>
                      <a:pt x="6267" y="3322"/>
                    </a:lnTo>
                    <a:lnTo>
                      <a:pt x="6267" y="3040"/>
                    </a:lnTo>
                    <a:lnTo>
                      <a:pt x="6267" y="2727"/>
                    </a:lnTo>
                    <a:lnTo>
                      <a:pt x="6204" y="2413"/>
                    </a:lnTo>
                    <a:lnTo>
                      <a:pt x="6110" y="2131"/>
                    </a:lnTo>
                    <a:lnTo>
                      <a:pt x="6016" y="1849"/>
                    </a:lnTo>
                    <a:lnTo>
                      <a:pt x="5859" y="1567"/>
                    </a:lnTo>
                    <a:lnTo>
                      <a:pt x="5703" y="1317"/>
                    </a:lnTo>
                    <a:lnTo>
                      <a:pt x="5515" y="1097"/>
                    </a:lnTo>
                    <a:lnTo>
                      <a:pt x="5327" y="878"/>
                    </a:lnTo>
                    <a:lnTo>
                      <a:pt x="5107" y="659"/>
                    </a:lnTo>
                    <a:lnTo>
                      <a:pt x="4857" y="502"/>
                    </a:lnTo>
                    <a:lnTo>
                      <a:pt x="4575" y="345"/>
                    </a:lnTo>
                    <a:lnTo>
                      <a:pt x="4293" y="189"/>
                    </a:lnTo>
                    <a:lnTo>
                      <a:pt x="3979" y="95"/>
                    </a:lnTo>
                    <a:lnTo>
                      <a:pt x="3666" y="32"/>
                    </a:lnTo>
                    <a:lnTo>
                      <a:pt x="3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05" name="TextBox 139">
            <a:extLst>
              <a:ext uri="{FF2B5EF4-FFF2-40B4-BE49-F238E27FC236}">
                <a16:creationId xmlns:a16="http://schemas.microsoft.com/office/drawing/2014/main" xmlns="" id="{27B17CD9-3577-7B32-1487-F1BECF1BA71F}"/>
              </a:ext>
            </a:extLst>
          </p:cNvPr>
          <p:cNvSpPr txBox="1"/>
          <p:nvPr/>
        </p:nvSpPr>
        <p:spPr>
          <a:xfrm>
            <a:off x="8105515" y="4030011"/>
            <a:ext cx="3269569" cy="830997"/>
          </a:xfrm>
          <a:prstGeom prst="rect">
            <a:avLst/>
          </a:prstGeom>
          <a:noFill/>
        </p:spPr>
        <p:txBody>
          <a:bodyPr wrap="square" rtlCol="0">
            <a:spAutoFit/>
          </a:bodyPr>
          <a:lstStyle/>
          <a:p>
            <a:pPr algn="ctr"/>
            <a:r>
              <a:rPr lang="en-US" sz="1600" dirty="0" smtClean="0">
                <a:latin typeface="Bahnschrift" pitchFamily="34" charset="0"/>
              </a:rPr>
              <a:t>Guide Partner brand on where to focus their content strategies to maximize reach</a:t>
            </a:r>
            <a:endParaRPr lang="en-US" sz="1600" dirty="0">
              <a:latin typeface="Bahnschrift" pitchFamily="34" charset="0"/>
            </a:endParaRPr>
          </a:p>
        </p:txBody>
      </p:sp>
      <p:sp>
        <p:nvSpPr>
          <p:cNvPr id="101" name="Google Shape;1031;p39"/>
          <p:cNvSpPr/>
          <p:nvPr/>
        </p:nvSpPr>
        <p:spPr>
          <a:xfrm>
            <a:off x="10549200" y="6094876"/>
            <a:ext cx="376896" cy="293050"/>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a:t>9</a:t>
            </a:r>
            <a:r>
              <a:rPr lang="en-US" sz="1400" dirty="0" smtClean="0"/>
              <a:t> likes</a:t>
            </a:r>
            <a:endParaRPr lang="en-US" sz="1400" dirty="0"/>
          </a:p>
        </p:txBody>
      </p:sp>
      <p:sp>
        <p:nvSpPr>
          <p:cNvPr id="106" name="Gráfico 5">
            <a:extLst>
              <a:ext uri="{FF2B5EF4-FFF2-40B4-BE49-F238E27FC236}">
                <a16:creationId xmlns="" xmlns:a16="http://schemas.microsoft.com/office/drawing/2014/main"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gradFill>
            <a:gsLst>
              <a:gs pos="0">
                <a:schemeClr val="accent1"/>
              </a:gs>
              <a:gs pos="27000">
                <a:schemeClr val="accent2"/>
              </a:gs>
              <a:gs pos="64000">
                <a:schemeClr val="accent3"/>
              </a:gs>
              <a:gs pos="100000">
                <a:schemeClr val="accent4"/>
              </a:gs>
            </a:gsLst>
            <a:lin ang="5400000" scaled="1"/>
          </a:gradFill>
          <a:ln w="4382" cap="flat">
            <a:noFill/>
            <a:prstDash val="solid"/>
            <a:miter/>
          </a:ln>
        </p:spPr>
        <p:txBody>
          <a:bodyPr rtlCol="0" anchor="ctr"/>
          <a:lstStyle/>
          <a:p>
            <a:endParaRPr lang="es-CO" dirty="0"/>
          </a:p>
        </p:txBody>
      </p:sp>
      <p:sp>
        <p:nvSpPr>
          <p:cNvPr id="108" name="Oval 107"/>
          <p:cNvSpPr/>
          <p:nvPr/>
        </p:nvSpPr>
        <p:spPr>
          <a:xfrm>
            <a:off x="4974752" y="5956342"/>
            <a:ext cx="105496" cy="90157"/>
          </a:xfrm>
          <a:prstGeom prst="ellipse">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0" name="Oval 109"/>
          <p:cNvSpPr/>
          <p:nvPr/>
        </p:nvSpPr>
        <p:spPr>
          <a:xfrm>
            <a:off x="4815098" y="5956342"/>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562879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3"/>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4"/>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3" grpId="0" animBg="1"/>
      <p:bldP spid="34" grpId="0" animBg="1"/>
      <p:bldP spid="3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4"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5"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6"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7"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8"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10"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11"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12"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13"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14"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15"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16"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grpSp>
        <p:nvGrpSpPr>
          <p:cNvPr id="18"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19"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20"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grpSp>
        <p:nvGrpSpPr>
          <p:cNvPr id="21"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2"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6"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7"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8"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3"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4"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5"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29"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30"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31"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2"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3"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4"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5" name="Picture 3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36" name="Picture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37" name="Google Shape;170;p18"/>
          <p:cNvGrpSpPr/>
          <p:nvPr/>
        </p:nvGrpSpPr>
        <p:grpSpPr>
          <a:xfrm>
            <a:off x="4397180" y="915029"/>
            <a:ext cx="654313" cy="574464"/>
            <a:chOff x="7151664" y="2287794"/>
            <a:chExt cx="405498" cy="366353"/>
          </a:xfrm>
          <a:solidFill>
            <a:srgbClr val="FF0000"/>
          </a:solidFill>
        </p:grpSpPr>
        <p:sp>
          <p:nvSpPr>
            <p:cNvPr id="38"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3"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4"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45"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46"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47"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48"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49"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50"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1"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2"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4"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55" name="Google Shape;179;p18"/>
          <p:cNvGrpSpPr/>
          <p:nvPr/>
        </p:nvGrpSpPr>
        <p:grpSpPr>
          <a:xfrm>
            <a:off x="11192568" y="6168337"/>
            <a:ext cx="324698" cy="266979"/>
            <a:chOff x="5591756" y="4050672"/>
            <a:chExt cx="367209" cy="339550"/>
          </a:xfrm>
          <a:solidFill>
            <a:schemeClr val="accent6">
              <a:lumMod val="50000"/>
            </a:schemeClr>
          </a:solidFill>
        </p:grpSpPr>
        <p:sp>
          <p:nvSpPr>
            <p:cNvPr id="56"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2"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63"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4" name="Picture 6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pic>
        <p:nvPicPr>
          <p:cNvPr id="65" name="Picture 64"/>
          <p:cNvPicPr>
            <a:picLocks noChangeAspect="1"/>
          </p:cNvPicPr>
          <p:nvPr/>
        </p:nvPicPr>
        <p:blipFill rotWithShape="1">
          <a:blip r:embed="rId7">
            <a:extLst>
              <a:ext uri="{28A0092B-C50C-407E-A947-70E740481C1C}">
                <a14:useLocalDpi xmlns:a14="http://schemas.microsoft.com/office/drawing/2010/main" val="0"/>
              </a:ext>
            </a:extLst>
          </a:blip>
          <a:srcRect l="9534" r="-9534"/>
          <a:stretch/>
        </p:blipFill>
        <p:spPr>
          <a:xfrm>
            <a:off x="2510314" y="2310854"/>
            <a:ext cx="4039733" cy="3590873"/>
          </a:xfrm>
          <a:prstGeom prst="rect">
            <a:avLst/>
          </a:prstGeom>
        </p:spPr>
      </p:pic>
      <p:sp>
        <p:nvSpPr>
          <p:cNvPr id="66" name="Oval 65"/>
          <p:cNvSpPr/>
          <p:nvPr/>
        </p:nvSpPr>
        <p:spPr>
          <a:xfrm>
            <a:off x="7162705" y="2696678"/>
            <a:ext cx="555030" cy="541135"/>
          </a:xfrm>
          <a:prstGeom prst="ellipse">
            <a:avLst/>
          </a:prstGeom>
          <a:solidFill>
            <a:srgbClr val="E6514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7" name="Google Shape;1465;p46"/>
          <p:cNvSpPr/>
          <p:nvPr/>
        </p:nvSpPr>
        <p:spPr>
          <a:xfrm>
            <a:off x="7302324" y="2803377"/>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68" name="TextBox 139">
            <a:extLst>
              <a:ext uri="{FF2B5EF4-FFF2-40B4-BE49-F238E27FC236}">
                <a16:creationId xmlns:a16="http://schemas.microsoft.com/office/drawing/2014/main" xmlns="" id="{27B17CD9-3577-7B32-1487-F1BECF1BA71F}"/>
              </a:ext>
            </a:extLst>
          </p:cNvPr>
          <p:cNvSpPr txBox="1"/>
          <p:nvPr/>
        </p:nvSpPr>
        <p:spPr>
          <a:xfrm>
            <a:off x="7768770" y="2716293"/>
            <a:ext cx="2467207" cy="584775"/>
          </a:xfrm>
          <a:prstGeom prst="rect">
            <a:avLst/>
          </a:prstGeom>
          <a:noFill/>
        </p:spPr>
        <p:txBody>
          <a:bodyPr wrap="square" rtlCol="0">
            <a:spAutoFit/>
          </a:bodyPr>
          <a:lstStyle/>
          <a:p>
            <a:pPr algn="ctr"/>
            <a:r>
              <a:rPr lang="en-US" sz="1600" dirty="0" smtClean="0">
                <a:latin typeface="Bahnschrift" pitchFamily="34" charset="0"/>
              </a:rPr>
              <a:t>Other Hashtags that are  used just as frequently</a:t>
            </a:r>
            <a:endParaRPr lang="en-US" sz="1600" dirty="0">
              <a:latin typeface="Bahnschrift" pitchFamily="34" charset="0"/>
            </a:endParaRPr>
          </a:p>
        </p:txBody>
      </p:sp>
      <p:sp>
        <p:nvSpPr>
          <p:cNvPr id="69" name="Oval 68"/>
          <p:cNvSpPr/>
          <p:nvPr/>
        </p:nvSpPr>
        <p:spPr>
          <a:xfrm>
            <a:off x="7191645" y="4226751"/>
            <a:ext cx="555030" cy="541135"/>
          </a:xfrm>
          <a:prstGeom prst="ellipse">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2" name="TextBox 139">
            <a:extLst>
              <a:ext uri="{FF2B5EF4-FFF2-40B4-BE49-F238E27FC236}">
                <a16:creationId xmlns:a16="http://schemas.microsoft.com/office/drawing/2014/main" xmlns="" id="{27B17CD9-3577-7B32-1487-F1BECF1BA71F}"/>
              </a:ext>
            </a:extLst>
          </p:cNvPr>
          <p:cNvSpPr txBox="1"/>
          <p:nvPr/>
        </p:nvSpPr>
        <p:spPr>
          <a:xfrm>
            <a:off x="7776031" y="4116923"/>
            <a:ext cx="2467207" cy="830997"/>
          </a:xfrm>
          <a:prstGeom prst="rect">
            <a:avLst/>
          </a:prstGeom>
          <a:noFill/>
        </p:spPr>
        <p:txBody>
          <a:bodyPr wrap="square" rtlCol="0">
            <a:spAutoFit/>
          </a:bodyPr>
          <a:lstStyle/>
          <a:p>
            <a:pPr algn="ctr"/>
            <a:r>
              <a:rPr lang="en-US" sz="1600" dirty="0" smtClean="0">
                <a:latin typeface="Bahnschrift" pitchFamily="34" charset="0"/>
              </a:rPr>
              <a:t>Hashtags highlight popular theme or topic in instagram</a:t>
            </a:r>
            <a:endParaRPr lang="en-US" sz="1600" dirty="0">
              <a:latin typeface="Bahnschrift" pitchFamily="34" charset="0"/>
            </a:endParaRPr>
          </a:p>
        </p:txBody>
      </p:sp>
      <p:grpSp>
        <p:nvGrpSpPr>
          <p:cNvPr id="73" name="Google Shape;1413;p45"/>
          <p:cNvGrpSpPr/>
          <p:nvPr/>
        </p:nvGrpSpPr>
        <p:grpSpPr>
          <a:xfrm>
            <a:off x="7300172" y="4343062"/>
            <a:ext cx="367004" cy="343375"/>
            <a:chOff x="5588354" y="2889148"/>
            <a:chExt cx="367004" cy="343375"/>
          </a:xfrm>
        </p:grpSpPr>
        <p:sp>
          <p:nvSpPr>
            <p:cNvPr id="74" name="Google Shape;1414;p45"/>
            <p:cNvSpPr/>
            <p:nvPr/>
          </p:nvSpPr>
          <p:spPr>
            <a:xfrm>
              <a:off x="5717183" y="3107700"/>
              <a:ext cx="108522" cy="32670"/>
            </a:xfrm>
            <a:custGeom>
              <a:avLst/>
              <a:gdLst/>
              <a:ahLst/>
              <a:cxnLst/>
              <a:rect l="l" t="t" r="r" b="b"/>
              <a:pathLst>
                <a:path w="3169" h="954" extrusionOk="0">
                  <a:moveTo>
                    <a:pt x="1239" y="1"/>
                  </a:moveTo>
                  <a:cubicBezTo>
                    <a:pt x="644" y="1"/>
                    <a:pt x="144" y="382"/>
                    <a:pt x="1" y="953"/>
                  </a:cubicBezTo>
                  <a:lnTo>
                    <a:pt x="3168" y="953"/>
                  </a:lnTo>
                  <a:cubicBezTo>
                    <a:pt x="3025" y="382"/>
                    <a:pt x="2501" y="1"/>
                    <a:pt x="1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1415;p45"/>
            <p:cNvSpPr/>
            <p:nvPr/>
          </p:nvSpPr>
          <p:spPr>
            <a:xfrm>
              <a:off x="5604654" y="2889148"/>
              <a:ext cx="333581" cy="57121"/>
            </a:xfrm>
            <a:custGeom>
              <a:avLst/>
              <a:gdLst/>
              <a:ahLst/>
              <a:cxnLst/>
              <a:rect l="l" t="t" r="r" b="b"/>
              <a:pathLst>
                <a:path w="9741" h="1668" extrusionOk="0">
                  <a:moveTo>
                    <a:pt x="1191" y="0"/>
                  </a:moveTo>
                  <a:cubicBezTo>
                    <a:pt x="548" y="0"/>
                    <a:pt x="1" y="548"/>
                    <a:pt x="1" y="1191"/>
                  </a:cubicBezTo>
                  <a:lnTo>
                    <a:pt x="1" y="1667"/>
                  </a:lnTo>
                  <a:lnTo>
                    <a:pt x="9741" y="1667"/>
                  </a:lnTo>
                  <a:lnTo>
                    <a:pt x="9741" y="1191"/>
                  </a:lnTo>
                  <a:cubicBezTo>
                    <a:pt x="9741" y="548"/>
                    <a:pt x="9217" y="0"/>
                    <a:pt x="8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1416;p45"/>
            <p:cNvSpPr/>
            <p:nvPr/>
          </p:nvSpPr>
          <p:spPr>
            <a:xfrm>
              <a:off x="5738415" y="3036744"/>
              <a:ext cx="57121" cy="48970"/>
            </a:xfrm>
            <a:custGeom>
              <a:avLst/>
              <a:gdLst/>
              <a:ahLst/>
              <a:cxnLst/>
              <a:rect l="l" t="t" r="r" b="b"/>
              <a:pathLst>
                <a:path w="1668" h="1430" extrusionOk="0">
                  <a:moveTo>
                    <a:pt x="958" y="1"/>
                  </a:moveTo>
                  <a:cubicBezTo>
                    <a:pt x="782" y="1"/>
                    <a:pt x="601" y="67"/>
                    <a:pt x="453" y="215"/>
                  </a:cubicBezTo>
                  <a:cubicBezTo>
                    <a:pt x="0" y="644"/>
                    <a:pt x="310" y="1430"/>
                    <a:pt x="953" y="1430"/>
                  </a:cubicBezTo>
                  <a:cubicBezTo>
                    <a:pt x="1358" y="1430"/>
                    <a:pt x="1667" y="1120"/>
                    <a:pt x="1667" y="715"/>
                  </a:cubicBezTo>
                  <a:cubicBezTo>
                    <a:pt x="1667" y="282"/>
                    <a:pt x="1322" y="1"/>
                    <a:pt x="9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1417;p45"/>
            <p:cNvSpPr/>
            <p:nvPr/>
          </p:nvSpPr>
          <p:spPr>
            <a:xfrm>
              <a:off x="5604654" y="2967432"/>
              <a:ext cx="334402" cy="172937"/>
            </a:xfrm>
            <a:custGeom>
              <a:avLst/>
              <a:gdLst/>
              <a:ahLst/>
              <a:cxnLst/>
              <a:rect l="l" t="t" r="r" b="b"/>
              <a:pathLst>
                <a:path w="9765" h="5050" extrusionOk="0">
                  <a:moveTo>
                    <a:pt x="8245" y="490"/>
                  </a:moveTo>
                  <a:cubicBezTo>
                    <a:pt x="8339" y="490"/>
                    <a:pt x="8433" y="527"/>
                    <a:pt x="8502" y="596"/>
                  </a:cubicBezTo>
                  <a:cubicBezTo>
                    <a:pt x="8621" y="739"/>
                    <a:pt x="8598" y="953"/>
                    <a:pt x="8455" y="1048"/>
                  </a:cubicBezTo>
                  <a:lnTo>
                    <a:pt x="7907" y="1501"/>
                  </a:lnTo>
                  <a:cubicBezTo>
                    <a:pt x="7955" y="1572"/>
                    <a:pt x="8002" y="1668"/>
                    <a:pt x="7978" y="1763"/>
                  </a:cubicBezTo>
                  <a:cubicBezTo>
                    <a:pt x="7978" y="1906"/>
                    <a:pt x="7836" y="2025"/>
                    <a:pt x="7693" y="2025"/>
                  </a:cubicBezTo>
                  <a:lnTo>
                    <a:pt x="7645" y="2025"/>
                  </a:lnTo>
                  <a:lnTo>
                    <a:pt x="7169" y="1977"/>
                  </a:lnTo>
                  <a:cubicBezTo>
                    <a:pt x="7002" y="1977"/>
                    <a:pt x="6859" y="1811"/>
                    <a:pt x="6907" y="1620"/>
                  </a:cubicBezTo>
                  <a:lnTo>
                    <a:pt x="6883" y="1620"/>
                  </a:lnTo>
                  <a:lnTo>
                    <a:pt x="6931" y="1120"/>
                  </a:lnTo>
                  <a:cubicBezTo>
                    <a:pt x="6931" y="967"/>
                    <a:pt x="7070" y="855"/>
                    <a:pt x="7221" y="855"/>
                  </a:cubicBezTo>
                  <a:cubicBezTo>
                    <a:pt x="7235" y="855"/>
                    <a:pt x="7250" y="856"/>
                    <a:pt x="7264" y="858"/>
                  </a:cubicBezTo>
                  <a:cubicBezTo>
                    <a:pt x="7383" y="858"/>
                    <a:pt x="7454" y="929"/>
                    <a:pt x="7502" y="1001"/>
                  </a:cubicBezTo>
                  <a:lnTo>
                    <a:pt x="8050" y="548"/>
                  </a:lnTo>
                  <a:cubicBezTo>
                    <a:pt x="8109" y="509"/>
                    <a:pt x="8177" y="490"/>
                    <a:pt x="8245" y="490"/>
                  </a:cubicBezTo>
                  <a:close/>
                  <a:moveTo>
                    <a:pt x="1" y="1"/>
                  </a:moveTo>
                  <a:lnTo>
                    <a:pt x="1" y="5049"/>
                  </a:lnTo>
                  <a:lnTo>
                    <a:pt x="2668" y="5049"/>
                  </a:lnTo>
                  <a:cubicBezTo>
                    <a:pt x="2763" y="4406"/>
                    <a:pt x="3216" y="3835"/>
                    <a:pt x="3835" y="3597"/>
                  </a:cubicBezTo>
                  <a:cubicBezTo>
                    <a:pt x="3120" y="2715"/>
                    <a:pt x="3763" y="1429"/>
                    <a:pt x="4883" y="1429"/>
                  </a:cubicBezTo>
                  <a:cubicBezTo>
                    <a:pt x="6002" y="1429"/>
                    <a:pt x="6621" y="2715"/>
                    <a:pt x="5907" y="3597"/>
                  </a:cubicBezTo>
                  <a:cubicBezTo>
                    <a:pt x="6550" y="3835"/>
                    <a:pt x="7002" y="4406"/>
                    <a:pt x="7097" y="5049"/>
                  </a:cubicBezTo>
                  <a:lnTo>
                    <a:pt x="9764" y="5049"/>
                  </a:lnTo>
                  <a:lnTo>
                    <a:pt x="97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1418;p45"/>
            <p:cNvSpPr/>
            <p:nvPr/>
          </p:nvSpPr>
          <p:spPr>
            <a:xfrm>
              <a:off x="5657665" y="3161533"/>
              <a:ext cx="226736" cy="19588"/>
            </a:xfrm>
            <a:custGeom>
              <a:avLst/>
              <a:gdLst/>
              <a:ahLst/>
              <a:cxnLst/>
              <a:rect l="l" t="t" r="r" b="b"/>
              <a:pathLst>
                <a:path w="6621" h="572" extrusionOk="0">
                  <a:moveTo>
                    <a:pt x="0" y="0"/>
                  </a:moveTo>
                  <a:lnTo>
                    <a:pt x="0" y="429"/>
                  </a:lnTo>
                  <a:cubicBezTo>
                    <a:pt x="0" y="501"/>
                    <a:pt x="72" y="572"/>
                    <a:pt x="167" y="572"/>
                  </a:cubicBezTo>
                  <a:lnTo>
                    <a:pt x="6478" y="572"/>
                  </a:lnTo>
                  <a:cubicBezTo>
                    <a:pt x="6573" y="572"/>
                    <a:pt x="6621" y="501"/>
                    <a:pt x="6621" y="429"/>
                  </a:cubicBezTo>
                  <a:lnTo>
                    <a:pt x="6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1419;p45"/>
            <p:cNvSpPr/>
            <p:nvPr/>
          </p:nvSpPr>
          <p:spPr>
            <a:xfrm>
              <a:off x="5588354" y="3161533"/>
              <a:ext cx="367004" cy="70990"/>
            </a:xfrm>
            <a:custGeom>
              <a:avLst/>
              <a:gdLst/>
              <a:ahLst/>
              <a:cxnLst/>
              <a:rect l="l" t="t" r="r" b="b"/>
              <a:pathLst>
                <a:path w="10717" h="2073" extrusionOk="0">
                  <a:moveTo>
                    <a:pt x="357" y="0"/>
                  </a:moveTo>
                  <a:cubicBezTo>
                    <a:pt x="143" y="0"/>
                    <a:pt x="0" y="215"/>
                    <a:pt x="48" y="405"/>
                  </a:cubicBezTo>
                  <a:cubicBezTo>
                    <a:pt x="334" y="1405"/>
                    <a:pt x="1262" y="2072"/>
                    <a:pt x="2286" y="2072"/>
                  </a:cubicBezTo>
                  <a:lnTo>
                    <a:pt x="8407" y="2072"/>
                  </a:lnTo>
                  <a:cubicBezTo>
                    <a:pt x="9431" y="2072"/>
                    <a:pt x="10360" y="1405"/>
                    <a:pt x="10645" y="405"/>
                  </a:cubicBezTo>
                  <a:cubicBezTo>
                    <a:pt x="10717" y="215"/>
                    <a:pt x="10550" y="0"/>
                    <a:pt x="10336" y="0"/>
                  </a:cubicBezTo>
                  <a:lnTo>
                    <a:pt x="9288" y="0"/>
                  </a:lnTo>
                  <a:lnTo>
                    <a:pt x="9288" y="429"/>
                  </a:lnTo>
                  <a:cubicBezTo>
                    <a:pt x="9288" y="834"/>
                    <a:pt x="8931" y="1191"/>
                    <a:pt x="8502" y="1191"/>
                  </a:cubicBezTo>
                  <a:lnTo>
                    <a:pt x="2191" y="1191"/>
                  </a:lnTo>
                  <a:cubicBezTo>
                    <a:pt x="1763" y="1191"/>
                    <a:pt x="1405" y="834"/>
                    <a:pt x="1405" y="429"/>
                  </a:cubicBezTo>
                  <a:lnTo>
                    <a:pt x="14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0" name="TextBox 139">
            <a:extLst>
              <a:ext uri="{FF2B5EF4-FFF2-40B4-BE49-F238E27FC236}">
                <a16:creationId xmlns:a16="http://schemas.microsoft.com/office/drawing/2014/main" xmlns="" id="{27B17CD9-3577-7B32-1487-F1BECF1BA71F}"/>
              </a:ext>
            </a:extLst>
          </p:cNvPr>
          <p:cNvSpPr txBox="1"/>
          <p:nvPr/>
        </p:nvSpPr>
        <p:spPr>
          <a:xfrm>
            <a:off x="2155159" y="1920035"/>
            <a:ext cx="2752656"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Popular Hashtags</a:t>
            </a:r>
          </a:p>
        </p:txBody>
      </p:sp>
      <p:sp>
        <p:nvSpPr>
          <p:cNvPr id="83"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a:t>9</a:t>
            </a:r>
            <a:r>
              <a:rPr lang="en-US" sz="1400" dirty="0" smtClean="0"/>
              <a:t> likes</a:t>
            </a:r>
            <a:endParaRPr lang="en-US" sz="1400" dirty="0"/>
          </a:p>
        </p:txBody>
      </p:sp>
      <p:sp>
        <p:nvSpPr>
          <p:cNvPr id="84" name="Gráfico 5">
            <a:extLst>
              <a:ext uri="{FF2B5EF4-FFF2-40B4-BE49-F238E27FC236}">
                <a16:creationId xmlns="" xmlns:a16="http://schemas.microsoft.com/office/drawing/2014/main"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gradFill>
            <a:gsLst>
              <a:gs pos="0">
                <a:schemeClr val="accent1"/>
              </a:gs>
              <a:gs pos="27000">
                <a:schemeClr val="accent2"/>
              </a:gs>
              <a:gs pos="64000">
                <a:schemeClr val="accent3"/>
              </a:gs>
              <a:gs pos="100000">
                <a:schemeClr val="accent4"/>
              </a:gs>
            </a:gsLst>
            <a:lin ang="5400000" scaled="1"/>
          </a:gradFill>
          <a:ln w="4382" cap="flat">
            <a:noFill/>
            <a:prstDash val="solid"/>
            <a:miter/>
          </a:ln>
        </p:spPr>
        <p:txBody>
          <a:bodyPr rtlCol="0" anchor="ctr"/>
          <a:lstStyle/>
          <a:p>
            <a:endParaRPr lang="es-CO" dirty="0"/>
          </a:p>
        </p:txBody>
      </p:sp>
      <p:sp>
        <p:nvSpPr>
          <p:cNvPr id="85" name="Google Shape;1031;p39"/>
          <p:cNvSpPr/>
          <p:nvPr/>
        </p:nvSpPr>
        <p:spPr>
          <a:xfrm>
            <a:off x="10549200" y="6094876"/>
            <a:ext cx="376896" cy="293050"/>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Oval 85"/>
          <p:cNvSpPr/>
          <p:nvPr/>
        </p:nvSpPr>
        <p:spPr>
          <a:xfrm>
            <a:off x="4974752" y="5956342"/>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7" name="Oval 86"/>
          <p:cNvSpPr/>
          <p:nvPr/>
        </p:nvSpPr>
        <p:spPr>
          <a:xfrm>
            <a:off x="4815098" y="5956342"/>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920000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2"/>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3"/>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4"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5"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6"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7"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8"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10"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11"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12"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13"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14"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15"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16"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17"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21"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2"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6"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7"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8"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3"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4"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5"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29"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30"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31"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2"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3"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4"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5" name="Picture 3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36" name="Picture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37" name="Google Shape;170;p18"/>
          <p:cNvGrpSpPr/>
          <p:nvPr/>
        </p:nvGrpSpPr>
        <p:grpSpPr>
          <a:xfrm>
            <a:off x="4397180" y="915029"/>
            <a:ext cx="654313" cy="574464"/>
            <a:chOff x="7151664" y="2287794"/>
            <a:chExt cx="405498" cy="366353"/>
          </a:xfrm>
          <a:solidFill>
            <a:srgbClr val="FF0000"/>
          </a:solidFill>
        </p:grpSpPr>
        <p:sp>
          <p:nvSpPr>
            <p:cNvPr id="38"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3"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4"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45"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46"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47"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48"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49"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50"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2"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3"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4"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62"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63"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4" name="Picture 6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sp>
        <p:nvSpPr>
          <p:cNvPr id="65" name="TextBox 139">
            <a:extLst>
              <a:ext uri="{FF2B5EF4-FFF2-40B4-BE49-F238E27FC236}">
                <a16:creationId xmlns:a16="http://schemas.microsoft.com/office/drawing/2014/main" xmlns="" id="{27B17CD9-3577-7B32-1487-F1BECF1BA71F}"/>
              </a:ext>
            </a:extLst>
          </p:cNvPr>
          <p:cNvSpPr txBox="1"/>
          <p:nvPr/>
        </p:nvSpPr>
        <p:spPr>
          <a:xfrm>
            <a:off x="2184187" y="1920035"/>
            <a:ext cx="2752656"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Ad campaign timing</a:t>
            </a:r>
          </a:p>
        </p:txBody>
      </p:sp>
      <p:pic>
        <p:nvPicPr>
          <p:cNvPr id="66" name="Picture 65"/>
          <p:cNvPicPr>
            <a:picLocks noChangeAspect="1"/>
          </p:cNvPicPr>
          <p:nvPr/>
        </p:nvPicPr>
        <p:blipFill rotWithShape="1">
          <a:blip r:embed="rId7">
            <a:extLst>
              <a:ext uri="{28A0092B-C50C-407E-A947-70E740481C1C}">
                <a14:useLocalDpi xmlns:a14="http://schemas.microsoft.com/office/drawing/2010/main" val="0"/>
              </a:ext>
            </a:extLst>
          </a:blip>
          <a:srcRect l="-5184" t="-52085" r="5184" b="52085"/>
          <a:stretch/>
        </p:blipFill>
        <p:spPr>
          <a:xfrm>
            <a:off x="3438020" y="188370"/>
            <a:ext cx="5544616" cy="3888432"/>
          </a:xfrm>
          <a:prstGeom prst="rect">
            <a:avLst/>
          </a:prstGeom>
        </p:spPr>
      </p:pic>
      <p:sp>
        <p:nvSpPr>
          <p:cNvPr id="67" name="Rectangle 66"/>
          <p:cNvSpPr/>
          <p:nvPr/>
        </p:nvSpPr>
        <p:spPr>
          <a:xfrm>
            <a:off x="1799771" y="4611781"/>
            <a:ext cx="3290761" cy="816560"/>
          </a:xfrm>
          <a:prstGeom prst="rect">
            <a:avLst/>
          </a:prstGeom>
          <a:solidFill>
            <a:srgbClr val="FF71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8" name="Rectangle 67"/>
          <p:cNvSpPr/>
          <p:nvPr/>
        </p:nvSpPr>
        <p:spPr>
          <a:xfrm>
            <a:off x="1786374" y="4703823"/>
            <a:ext cx="3304158" cy="646331"/>
          </a:xfrm>
          <a:prstGeom prst="rect">
            <a:avLst/>
          </a:prstGeom>
        </p:spPr>
        <p:txBody>
          <a:bodyPr wrap="square">
            <a:spAutoFit/>
          </a:bodyPr>
          <a:lstStyle/>
          <a:p>
            <a:r>
              <a:rPr lang="en-IN" dirty="0" smtClean="0">
                <a:solidFill>
                  <a:schemeClr val="bg1"/>
                </a:solidFill>
                <a:latin typeface="Bahnschrift" pitchFamily="34" charset="0"/>
              </a:rPr>
              <a:t>Query to derive the best day for ad campaign from the data </a:t>
            </a:r>
            <a:endParaRPr lang="en-IN" dirty="0">
              <a:solidFill>
                <a:schemeClr val="bg1"/>
              </a:solidFill>
              <a:latin typeface="Bahnschrift" pitchFamily="34" charset="0"/>
            </a:endParaRPr>
          </a:p>
        </p:txBody>
      </p:sp>
      <p:pic>
        <p:nvPicPr>
          <p:cNvPr id="70" name="Picture 69"/>
          <p:cNvPicPr>
            <a:picLocks noChangeAspect="1"/>
          </p:cNvPicPr>
          <p:nvPr/>
        </p:nvPicPr>
        <p:blipFill rotWithShape="1">
          <a:blip r:embed="rId7">
            <a:extLst>
              <a:ext uri="{28A0092B-C50C-407E-A947-70E740481C1C}">
                <a14:useLocalDpi xmlns:a14="http://schemas.microsoft.com/office/drawing/2010/main" val="0"/>
              </a:ext>
            </a:extLst>
          </a:blip>
          <a:srcRect l="-35038" t="46997" r="35038" b="-46997"/>
          <a:stretch/>
        </p:blipFill>
        <p:spPr>
          <a:xfrm>
            <a:off x="6351277" y="3744088"/>
            <a:ext cx="5544616" cy="3888432"/>
          </a:xfrm>
          <a:prstGeom prst="rect">
            <a:avLst/>
          </a:prstGeom>
        </p:spPr>
      </p:pic>
      <p:cxnSp>
        <p:nvCxnSpPr>
          <p:cNvPr id="76" name="Elbow Connector 75"/>
          <p:cNvCxnSpPr>
            <a:stCxn id="67" idx="0"/>
            <a:endCxn id="66" idx="2"/>
          </p:cNvCxnSpPr>
          <p:nvPr/>
        </p:nvCxnSpPr>
        <p:spPr>
          <a:xfrm rot="5400000" flipH="1" flipV="1">
            <a:off x="4560251" y="2961704"/>
            <a:ext cx="534979" cy="2765176"/>
          </a:xfrm>
          <a:prstGeom prst="bentConnector3">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3" name="Rectangle 82"/>
          <p:cNvSpPr/>
          <p:nvPr/>
        </p:nvSpPr>
        <p:spPr>
          <a:xfrm>
            <a:off x="8389257" y="3182278"/>
            <a:ext cx="3171551" cy="565071"/>
          </a:xfrm>
          <a:prstGeom prst="rect">
            <a:avLst/>
          </a:prstGeom>
          <a:solidFill>
            <a:srgbClr val="E6514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4" name="Rectangle 83"/>
          <p:cNvSpPr/>
          <p:nvPr/>
        </p:nvSpPr>
        <p:spPr>
          <a:xfrm>
            <a:off x="8434267" y="3159075"/>
            <a:ext cx="3264251" cy="584775"/>
          </a:xfrm>
          <a:prstGeom prst="rect">
            <a:avLst/>
          </a:prstGeom>
        </p:spPr>
        <p:txBody>
          <a:bodyPr wrap="square">
            <a:spAutoFit/>
          </a:bodyPr>
          <a:lstStyle/>
          <a:p>
            <a:r>
              <a:rPr lang="en-IN" sz="1600" dirty="0" smtClean="0">
                <a:solidFill>
                  <a:schemeClr val="bg1"/>
                </a:solidFill>
                <a:latin typeface="Bahnschrift" pitchFamily="34" charset="0"/>
              </a:rPr>
              <a:t>The Day with highest number of users registration</a:t>
            </a:r>
            <a:endParaRPr lang="en-IN" sz="1600" dirty="0">
              <a:solidFill>
                <a:schemeClr val="bg1"/>
              </a:solidFill>
              <a:latin typeface="Bahnschrift" pitchFamily="34" charset="0"/>
            </a:endParaRPr>
          </a:p>
        </p:txBody>
      </p:sp>
      <p:cxnSp>
        <p:nvCxnSpPr>
          <p:cNvPr id="86" name="Straight Arrow Connector 85"/>
          <p:cNvCxnSpPr/>
          <p:nvPr/>
        </p:nvCxnSpPr>
        <p:spPr>
          <a:xfrm>
            <a:off x="9910584" y="2350096"/>
            <a:ext cx="0" cy="70792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H="1" flipV="1">
            <a:off x="8113487" y="2356688"/>
            <a:ext cx="1807687"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CuadroTexto 16">
            <a:extLst>
              <a:ext uri="{FF2B5EF4-FFF2-40B4-BE49-F238E27FC236}">
                <a16:creationId xmlns:a16="http://schemas.microsoft.com/office/drawing/2014/main" xmlns="" id="{279D1CFD-1EAA-D11D-50C3-417FCF9A9B5D}"/>
              </a:ext>
            </a:extLst>
          </p:cNvPr>
          <p:cNvSpPr txBox="1"/>
          <p:nvPr/>
        </p:nvSpPr>
        <p:spPr>
          <a:xfrm>
            <a:off x="2254455" y="6491254"/>
            <a:ext cx="2664983" cy="307777"/>
          </a:xfrm>
          <a:prstGeom prst="rect">
            <a:avLst/>
          </a:prstGeom>
          <a:noFill/>
        </p:spPr>
        <p:txBody>
          <a:bodyPr wrap="square" rtlCol="0">
            <a:spAutoFit/>
          </a:bodyPr>
          <a:lstStyle/>
          <a:p>
            <a:r>
              <a:rPr lang="en-US" sz="1400" dirty="0" smtClean="0"/>
              <a:t>10 likes</a:t>
            </a:r>
            <a:endParaRPr lang="en-US" sz="1400" dirty="0"/>
          </a:p>
        </p:txBody>
      </p:sp>
      <p:grpSp>
        <p:nvGrpSpPr>
          <p:cNvPr id="75" name="Gráfico 15">
            <a:extLst>
              <a:ext uri="{FF2B5EF4-FFF2-40B4-BE49-F238E27FC236}">
                <a16:creationId xmlns="" xmlns:a16="http://schemas.microsoft.com/office/drawing/2014/main" id="{9310BEBA-190D-9A36-0434-FF19AEADDD40}"/>
              </a:ext>
            </a:extLst>
          </p:cNvPr>
          <p:cNvGrpSpPr/>
          <p:nvPr/>
        </p:nvGrpSpPr>
        <p:grpSpPr>
          <a:xfrm>
            <a:off x="542431" y="5363943"/>
            <a:ext cx="299438" cy="299438"/>
            <a:chOff x="482715" y="5571125"/>
            <a:chExt cx="333965" cy="333965"/>
          </a:xfrm>
          <a:gradFill>
            <a:gsLst>
              <a:gs pos="0">
                <a:schemeClr val="accent1"/>
              </a:gs>
              <a:gs pos="27000">
                <a:schemeClr val="accent2"/>
              </a:gs>
              <a:gs pos="64000">
                <a:schemeClr val="accent3"/>
              </a:gs>
              <a:gs pos="100000">
                <a:schemeClr val="accent4"/>
              </a:gs>
            </a:gsLst>
            <a:lin ang="5400000" scaled="1"/>
          </a:gradFill>
        </p:grpSpPr>
        <p:sp>
          <p:nvSpPr>
            <p:cNvPr id="77" name="Forma libre: forma 39">
              <a:extLst>
                <a:ext uri="{FF2B5EF4-FFF2-40B4-BE49-F238E27FC236}">
                  <a16:creationId xmlns="" xmlns:a16="http://schemas.microsoft.com/office/drawing/2014/main"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grpFill/>
            <a:ln w="2238" cap="flat">
              <a:noFill/>
              <a:prstDash val="solid"/>
              <a:miter/>
            </a:ln>
          </p:spPr>
          <p:txBody>
            <a:bodyPr rtlCol="0" anchor="ctr"/>
            <a:lstStyle/>
            <a:p>
              <a:endParaRPr lang="es-CO" dirty="0"/>
            </a:p>
          </p:txBody>
        </p:sp>
        <p:sp>
          <p:nvSpPr>
            <p:cNvPr id="78" name="Forma libre: forma 40">
              <a:extLst>
                <a:ext uri="{FF2B5EF4-FFF2-40B4-BE49-F238E27FC236}">
                  <a16:creationId xmlns="" xmlns:a16="http://schemas.microsoft.com/office/drawing/2014/main"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grpFill/>
            <a:ln w="2238" cap="flat">
              <a:noFill/>
              <a:prstDash val="solid"/>
              <a:miter/>
            </a:ln>
          </p:spPr>
          <p:txBody>
            <a:bodyPr rtlCol="0" anchor="ctr"/>
            <a:lstStyle/>
            <a:p>
              <a:endParaRPr lang="es-CO" dirty="0"/>
            </a:p>
          </p:txBody>
        </p:sp>
      </p:grpSp>
      <p:grpSp>
        <p:nvGrpSpPr>
          <p:cNvPr id="80" name="Google Shape;179;p18"/>
          <p:cNvGrpSpPr/>
          <p:nvPr/>
        </p:nvGrpSpPr>
        <p:grpSpPr>
          <a:xfrm>
            <a:off x="11192568" y="6095767"/>
            <a:ext cx="324698" cy="266979"/>
            <a:chOff x="5591756" y="4050672"/>
            <a:chExt cx="367209" cy="339550"/>
          </a:xfrm>
          <a:solidFill>
            <a:schemeClr val="accent6">
              <a:lumMod val="50000"/>
            </a:schemeClr>
          </a:solidFill>
        </p:grpSpPr>
        <p:sp>
          <p:nvSpPr>
            <p:cNvPr id="81"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 name="Oval 90"/>
          <p:cNvSpPr/>
          <p:nvPr/>
        </p:nvSpPr>
        <p:spPr>
          <a:xfrm>
            <a:off x="4974752" y="5956342"/>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2" name="Oval 91"/>
          <p:cNvSpPr/>
          <p:nvPr/>
        </p:nvSpPr>
        <p:spPr>
          <a:xfrm>
            <a:off x="4815098" y="5956342"/>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493445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2"/>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3"/>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Picture 68"/>
          <p:cNvPicPr>
            <a:picLocks noChangeAspect="1"/>
          </p:cNvPicPr>
          <p:nvPr/>
        </p:nvPicPr>
        <p:blipFill rotWithShape="1">
          <a:blip r:embed="rId2">
            <a:extLst>
              <a:ext uri="{28A0092B-C50C-407E-A947-70E740481C1C}">
                <a14:useLocalDpi xmlns:a14="http://schemas.microsoft.com/office/drawing/2010/main" val="0"/>
              </a:ext>
            </a:extLst>
          </a:blip>
          <a:srcRect l="-14139" t="21763" r="14139" b="-21763"/>
          <a:stretch/>
        </p:blipFill>
        <p:spPr>
          <a:xfrm>
            <a:off x="1127221" y="2710669"/>
            <a:ext cx="3816424" cy="1944215"/>
          </a:xfrm>
          <a:prstGeom prst="rect">
            <a:avLst/>
          </a:prstGeom>
        </p:spPr>
      </p:pic>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4" name="Gráfico 9">
            <a:extLst>
              <a:ext uri="{FF2B5EF4-FFF2-40B4-BE49-F238E27FC236}">
                <a16:creationId xmlns:a16="http://schemas.microsoft.com/office/drawing/2014/main" xmlns="" id="{79A0094E-9A45-473C-B9B6-88B73970CB7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364197" y="155594"/>
            <a:ext cx="655907" cy="655907"/>
          </a:xfrm>
          <a:prstGeom prst="rect">
            <a:avLst/>
          </a:prstGeom>
        </p:spPr>
      </p:pic>
      <p:sp>
        <p:nvSpPr>
          <p:cNvPr id="5"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6"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7"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8"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10"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11"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12"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13"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14"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15"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16"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17"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21"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2"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6"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7"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8"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3"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4"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5"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29"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30"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31"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2"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3"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4"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5" name="Picture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36" name="Picture 3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37" name="Google Shape;170;p18"/>
          <p:cNvGrpSpPr/>
          <p:nvPr/>
        </p:nvGrpSpPr>
        <p:grpSpPr>
          <a:xfrm>
            <a:off x="4397180" y="915029"/>
            <a:ext cx="654313" cy="574464"/>
            <a:chOff x="7151664" y="2287794"/>
            <a:chExt cx="405498" cy="366353"/>
          </a:xfrm>
          <a:solidFill>
            <a:srgbClr val="FF0000"/>
          </a:solidFill>
        </p:grpSpPr>
        <p:sp>
          <p:nvSpPr>
            <p:cNvPr id="38"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3"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4"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45"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46"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47"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48"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49"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50"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1"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2"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53"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54" name="Google Shape;179;p18"/>
          <p:cNvGrpSpPr/>
          <p:nvPr/>
        </p:nvGrpSpPr>
        <p:grpSpPr>
          <a:xfrm>
            <a:off x="11192568" y="6095767"/>
            <a:ext cx="324698" cy="266979"/>
            <a:chOff x="5591756" y="4050672"/>
            <a:chExt cx="367209" cy="339550"/>
          </a:xfrm>
          <a:solidFill>
            <a:schemeClr val="accent6">
              <a:lumMod val="50000"/>
            </a:schemeClr>
          </a:solidFill>
        </p:grpSpPr>
        <p:sp>
          <p:nvSpPr>
            <p:cNvPr id="55"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1"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62"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3" name="Picture 6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sp>
        <p:nvSpPr>
          <p:cNvPr id="64" name="TextBox 139">
            <a:extLst>
              <a:ext uri="{FF2B5EF4-FFF2-40B4-BE49-F238E27FC236}">
                <a16:creationId xmlns:a16="http://schemas.microsoft.com/office/drawing/2014/main" xmlns="" id="{27B17CD9-3577-7B32-1487-F1BECF1BA71F}"/>
              </a:ext>
            </a:extLst>
          </p:cNvPr>
          <p:cNvSpPr txBox="1"/>
          <p:nvPr/>
        </p:nvSpPr>
        <p:spPr>
          <a:xfrm>
            <a:off x="2184187" y="1920035"/>
            <a:ext cx="2752656"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Ad campaign timing</a:t>
            </a:r>
          </a:p>
        </p:txBody>
      </p:sp>
      <p:graphicFrame>
        <p:nvGraphicFramePr>
          <p:cNvPr id="67" name="Google Shape;1047;p40"/>
          <p:cNvGraphicFramePr/>
          <p:nvPr>
            <p:extLst>
              <p:ext uri="{D42A27DB-BD31-4B8C-83A1-F6EECF244321}">
                <p14:modId xmlns:p14="http://schemas.microsoft.com/office/powerpoint/2010/main" val="926526444"/>
              </p:ext>
            </p:extLst>
          </p:nvPr>
        </p:nvGraphicFramePr>
        <p:xfrm>
          <a:off x="5103609" y="3295660"/>
          <a:ext cx="6989444" cy="914340"/>
        </p:xfrm>
        <a:graphic>
          <a:graphicData uri="http://schemas.openxmlformats.org/drawingml/2006/table">
            <a:tbl>
              <a:tblPr>
                <a:noFill/>
              </a:tblPr>
              <a:tblGrid>
                <a:gridCol w="998492"/>
                <a:gridCol w="998492"/>
                <a:gridCol w="998492"/>
                <a:gridCol w="998492"/>
                <a:gridCol w="998492"/>
                <a:gridCol w="998492"/>
                <a:gridCol w="998492"/>
              </a:tblGrid>
              <a:tr h="429041">
                <a:tc gridSpan="7">
                  <a:txBody>
                    <a:bodyPr/>
                    <a:lstStyle/>
                    <a:p>
                      <a:pPr marL="0" lvl="0" indent="0" algn="ctr" rtl="0">
                        <a:spcBef>
                          <a:spcPts val="0"/>
                        </a:spcBef>
                        <a:spcAft>
                          <a:spcPts val="0"/>
                        </a:spcAft>
                        <a:buNone/>
                      </a:pPr>
                      <a:r>
                        <a:rPr lang="en" sz="1800" b="1" dirty="0" smtClean="0">
                          <a:solidFill>
                            <a:schemeClr val="lt1"/>
                          </a:solidFill>
                          <a:latin typeface="Fira Sans Extra Condensed"/>
                          <a:ea typeface="Fira Sans Extra Condensed"/>
                          <a:cs typeface="Fira Sans Extra Condensed"/>
                          <a:sym typeface="Fira Sans Extra Condensed"/>
                        </a:rPr>
                        <a:t>REGISTRATION  DAYS</a:t>
                      </a:r>
                      <a:endParaRPr sz="1800" b="1" dirty="0">
                        <a:solidFill>
                          <a:schemeClr val="lt1"/>
                        </a:solidFill>
                        <a:latin typeface="Fira Sans Extra Condensed"/>
                        <a:ea typeface="Fira Sans Extra Condensed"/>
                        <a:cs typeface="Fira Sans Extra Condensed"/>
                        <a:sym typeface="Fira Sans Extra Condense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429041">
                <a:tc>
                  <a:txBody>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Mon</a:t>
                      </a:r>
                      <a:endParaRPr sz="1800" b="1" dirty="0">
                        <a:solidFill>
                          <a:schemeClr val="lt1"/>
                        </a:solidFill>
                        <a:latin typeface="Fira Sans Extra Condensed"/>
                        <a:ea typeface="Fira Sans Extra Condensed"/>
                        <a:cs typeface="Fira Sans Extra Condensed"/>
                        <a:sym typeface="Fira Sans Extra Condense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4">
                        <a:lumMod val="40000"/>
                        <a:lumOff val="60000"/>
                      </a:schemeClr>
                    </a:solidFill>
                  </a:tcPr>
                </a:tc>
                <a:tc>
                  <a:txBody>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Tue</a:t>
                      </a:r>
                      <a:endParaRPr sz="1800" b="1" dirty="0">
                        <a:solidFill>
                          <a:schemeClr val="lt1"/>
                        </a:solidFill>
                        <a:latin typeface="Fira Sans Extra Condensed"/>
                        <a:ea typeface="Fira Sans Extra Condensed"/>
                        <a:cs typeface="Fira Sans Extra Condensed"/>
                        <a:sym typeface="Fira Sans Extra Condense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4">
                        <a:lumMod val="60000"/>
                        <a:lumOff val="40000"/>
                      </a:schemeClr>
                    </a:solidFill>
                  </a:tcPr>
                </a:tc>
                <a:tc>
                  <a:txBody>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Wed</a:t>
                      </a:r>
                      <a:endParaRPr sz="1800" b="1" dirty="0">
                        <a:solidFill>
                          <a:schemeClr val="lt1"/>
                        </a:solidFill>
                        <a:latin typeface="Fira Sans Extra Condensed"/>
                        <a:ea typeface="Fira Sans Extra Condensed"/>
                        <a:cs typeface="Fira Sans Extra Condensed"/>
                        <a:sym typeface="Fira Sans Extra Condense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Thu</a:t>
                      </a:r>
                      <a:endParaRPr sz="1800" b="1" dirty="0">
                        <a:solidFill>
                          <a:schemeClr val="lt1"/>
                        </a:solidFill>
                        <a:latin typeface="Fira Sans Extra Condensed"/>
                        <a:ea typeface="Fira Sans Extra Condensed"/>
                        <a:cs typeface="Fira Sans Extra Condensed"/>
                        <a:sym typeface="Fira Sans Extra Condense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4">
                        <a:lumMod val="50000"/>
                      </a:schemeClr>
                    </a:solidFill>
                  </a:tcPr>
                </a:tc>
                <a:tc>
                  <a:txBody>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Fri</a:t>
                      </a:r>
                      <a:endParaRPr sz="1800" b="1" dirty="0">
                        <a:solidFill>
                          <a:schemeClr val="lt1"/>
                        </a:solidFill>
                        <a:latin typeface="Fira Sans Extra Condensed"/>
                        <a:ea typeface="Fira Sans Extra Condensed"/>
                        <a:cs typeface="Fira Sans Extra Condensed"/>
                        <a:sym typeface="Fira Sans Extra Condense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4">
                        <a:lumMod val="75000"/>
                      </a:schemeClr>
                    </a:solidFill>
                  </a:tcPr>
                </a:tc>
                <a:tc>
                  <a:txBody>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Sat</a:t>
                      </a:r>
                      <a:endParaRPr sz="1800" b="1" dirty="0">
                        <a:solidFill>
                          <a:schemeClr val="lt1"/>
                        </a:solidFill>
                        <a:latin typeface="Fira Sans Extra Condensed"/>
                        <a:ea typeface="Fira Sans Extra Condensed"/>
                        <a:cs typeface="Fira Sans Extra Condensed"/>
                        <a:sym typeface="Fira Sans Extra Condense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4">
                        <a:lumMod val="20000"/>
                        <a:lumOff val="80000"/>
                      </a:schemeClr>
                    </a:solidFill>
                  </a:tcPr>
                </a:tc>
                <a:tc>
                  <a:txBody>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Sun</a:t>
                      </a:r>
                      <a:endParaRPr sz="1800" b="1" dirty="0">
                        <a:solidFill>
                          <a:schemeClr val="lt1"/>
                        </a:solidFill>
                        <a:latin typeface="Fira Sans Extra Condensed"/>
                        <a:ea typeface="Fira Sans Extra Condensed"/>
                        <a:cs typeface="Fira Sans Extra Condensed"/>
                        <a:sym typeface="Fira Sans Extra Condense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4">
                        <a:lumMod val="50000"/>
                      </a:schemeClr>
                    </a:solidFill>
                  </a:tcPr>
                </a:tc>
              </a:tr>
            </a:tbl>
          </a:graphicData>
        </a:graphic>
      </p:graphicFrame>
      <p:cxnSp>
        <p:nvCxnSpPr>
          <p:cNvPr id="90" name="Straight Arrow Connector 89"/>
          <p:cNvCxnSpPr/>
          <p:nvPr/>
        </p:nvCxnSpPr>
        <p:spPr>
          <a:xfrm flipV="1">
            <a:off x="8627359" y="4210000"/>
            <a:ext cx="0" cy="51264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flipV="1">
            <a:off x="11580961" y="4202746"/>
            <a:ext cx="0" cy="51264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8622950" y="4715390"/>
            <a:ext cx="2958011" cy="72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a:off x="10101955" y="4737158"/>
            <a:ext cx="0" cy="33863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7" name="Rectangle 96"/>
          <p:cNvSpPr/>
          <p:nvPr/>
        </p:nvSpPr>
        <p:spPr>
          <a:xfrm>
            <a:off x="8810171" y="5117331"/>
            <a:ext cx="2707095" cy="435811"/>
          </a:xfrm>
          <a:prstGeom prst="rect">
            <a:avLst/>
          </a:prstGeom>
          <a:solidFill>
            <a:srgbClr val="FF005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8" name="Rectangle 97"/>
          <p:cNvSpPr/>
          <p:nvPr/>
        </p:nvSpPr>
        <p:spPr>
          <a:xfrm>
            <a:off x="8827788" y="5185560"/>
            <a:ext cx="3264251" cy="338554"/>
          </a:xfrm>
          <a:prstGeom prst="rect">
            <a:avLst/>
          </a:prstGeom>
        </p:spPr>
        <p:txBody>
          <a:bodyPr wrap="square">
            <a:spAutoFit/>
          </a:bodyPr>
          <a:lstStyle/>
          <a:p>
            <a:r>
              <a:rPr lang="en-IN" sz="1600" dirty="0" smtClean="0">
                <a:solidFill>
                  <a:schemeClr val="bg1"/>
                </a:solidFill>
                <a:latin typeface="Bahnschrift" pitchFamily="34" charset="0"/>
              </a:rPr>
              <a:t>Best Days for Ad Campaign</a:t>
            </a:r>
            <a:endParaRPr lang="en-IN" sz="1600" dirty="0">
              <a:solidFill>
                <a:schemeClr val="bg1"/>
              </a:solidFill>
              <a:latin typeface="Bahnschrift" pitchFamily="34" charset="0"/>
            </a:endParaRPr>
          </a:p>
        </p:txBody>
      </p:sp>
      <p:sp>
        <p:nvSpPr>
          <p:cNvPr id="99" name="Rectangle 98"/>
          <p:cNvSpPr/>
          <p:nvPr/>
        </p:nvSpPr>
        <p:spPr>
          <a:xfrm>
            <a:off x="8873866" y="2188555"/>
            <a:ext cx="2707095" cy="435811"/>
          </a:xfrm>
          <a:prstGeom prst="rect">
            <a:avLst/>
          </a:prstGeom>
          <a:solidFill>
            <a:srgbClr val="FF882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0" name="Rectangle 99"/>
          <p:cNvSpPr/>
          <p:nvPr/>
        </p:nvSpPr>
        <p:spPr>
          <a:xfrm>
            <a:off x="8894442" y="2246010"/>
            <a:ext cx="3264251" cy="338554"/>
          </a:xfrm>
          <a:prstGeom prst="rect">
            <a:avLst/>
          </a:prstGeom>
        </p:spPr>
        <p:txBody>
          <a:bodyPr wrap="square">
            <a:spAutoFit/>
          </a:bodyPr>
          <a:lstStyle/>
          <a:p>
            <a:r>
              <a:rPr lang="en-IN" sz="1600" dirty="0" smtClean="0">
                <a:solidFill>
                  <a:schemeClr val="bg1"/>
                </a:solidFill>
                <a:latin typeface="Bahnschrift" pitchFamily="34" charset="0"/>
              </a:rPr>
              <a:t>Worst Day for Ad Campaign</a:t>
            </a:r>
            <a:endParaRPr lang="en-IN" sz="1600" dirty="0">
              <a:solidFill>
                <a:schemeClr val="bg1"/>
              </a:solidFill>
              <a:latin typeface="Bahnschrift" pitchFamily="34" charset="0"/>
            </a:endParaRPr>
          </a:p>
        </p:txBody>
      </p:sp>
      <p:cxnSp>
        <p:nvCxnSpPr>
          <p:cNvPr id="102" name="Straight Arrow Connector 101"/>
          <p:cNvCxnSpPr/>
          <p:nvPr/>
        </p:nvCxnSpPr>
        <p:spPr>
          <a:xfrm>
            <a:off x="10459913" y="2638880"/>
            <a:ext cx="0" cy="1076769"/>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 name="Gráfico 15">
            <a:extLst>
              <a:ext uri="{FF2B5EF4-FFF2-40B4-BE49-F238E27FC236}">
                <a16:creationId xmlns="" xmlns:a16="http://schemas.microsoft.com/office/drawing/2014/main" id="{9310BEBA-190D-9A36-0434-FF19AEADDD40}"/>
              </a:ext>
            </a:extLst>
          </p:cNvPr>
          <p:cNvGrpSpPr/>
          <p:nvPr/>
        </p:nvGrpSpPr>
        <p:grpSpPr>
          <a:xfrm>
            <a:off x="542431" y="5363943"/>
            <a:ext cx="299438" cy="299438"/>
            <a:chOff x="482715" y="5571125"/>
            <a:chExt cx="333965" cy="333965"/>
          </a:xfrm>
          <a:gradFill>
            <a:gsLst>
              <a:gs pos="0">
                <a:schemeClr val="accent1"/>
              </a:gs>
              <a:gs pos="27000">
                <a:schemeClr val="accent2"/>
              </a:gs>
              <a:gs pos="64000">
                <a:schemeClr val="accent3"/>
              </a:gs>
              <a:gs pos="100000">
                <a:schemeClr val="accent4"/>
              </a:gs>
            </a:gsLst>
            <a:lin ang="5400000" scaled="1"/>
          </a:gradFill>
        </p:grpSpPr>
        <p:sp>
          <p:nvSpPr>
            <p:cNvPr id="78" name="Forma libre: forma 39">
              <a:extLst>
                <a:ext uri="{FF2B5EF4-FFF2-40B4-BE49-F238E27FC236}">
                  <a16:creationId xmlns="" xmlns:a16="http://schemas.microsoft.com/office/drawing/2014/main"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grpFill/>
            <a:ln w="2238" cap="flat">
              <a:noFill/>
              <a:prstDash val="solid"/>
              <a:miter/>
            </a:ln>
          </p:spPr>
          <p:txBody>
            <a:bodyPr rtlCol="0" anchor="ctr"/>
            <a:lstStyle/>
            <a:p>
              <a:endParaRPr lang="es-CO" dirty="0"/>
            </a:p>
          </p:txBody>
        </p:sp>
        <p:sp>
          <p:nvSpPr>
            <p:cNvPr id="79" name="Forma libre: forma 40">
              <a:extLst>
                <a:ext uri="{FF2B5EF4-FFF2-40B4-BE49-F238E27FC236}">
                  <a16:creationId xmlns="" xmlns:a16="http://schemas.microsoft.com/office/drawing/2014/main"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grpFill/>
            <a:ln w="2238" cap="flat">
              <a:noFill/>
              <a:prstDash val="solid"/>
              <a:miter/>
            </a:ln>
          </p:spPr>
          <p:txBody>
            <a:bodyPr rtlCol="0" anchor="ctr"/>
            <a:lstStyle/>
            <a:p>
              <a:endParaRPr lang="es-CO" dirty="0"/>
            </a:p>
          </p:txBody>
        </p:sp>
      </p:grpSp>
      <p:sp>
        <p:nvSpPr>
          <p:cNvPr id="80" name="Oval 79"/>
          <p:cNvSpPr/>
          <p:nvPr/>
        </p:nvSpPr>
        <p:spPr>
          <a:xfrm>
            <a:off x="4815098" y="5956342"/>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1" name="Oval 80"/>
          <p:cNvSpPr/>
          <p:nvPr/>
        </p:nvSpPr>
        <p:spPr>
          <a:xfrm>
            <a:off x="4974752" y="5956342"/>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2" name="CuadroTexto 16">
            <a:extLst>
              <a:ext uri="{FF2B5EF4-FFF2-40B4-BE49-F238E27FC236}">
                <a16:creationId xmlns:a16="http://schemas.microsoft.com/office/drawing/2014/main" xmlns="" id="{279D1CFD-1EAA-D11D-50C3-417FCF9A9B5D}"/>
              </a:ext>
            </a:extLst>
          </p:cNvPr>
          <p:cNvSpPr txBox="1"/>
          <p:nvPr/>
        </p:nvSpPr>
        <p:spPr>
          <a:xfrm>
            <a:off x="2254455" y="6491254"/>
            <a:ext cx="2664983" cy="307777"/>
          </a:xfrm>
          <a:prstGeom prst="rect">
            <a:avLst/>
          </a:prstGeom>
          <a:noFill/>
        </p:spPr>
        <p:txBody>
          <a:bodyPr wrap="square" rtlCol="0">
            <a:spAutoFit/>
          </a:bodyPr>
          <a:lstStyle/>
          <a:p>
            <a:r>
              <a:rPr lang="en-US" sz="1400" dirty="0" smtClean="0"/>
              <a:t>10 likes</a:t>
            </a:r>
            <a:endParaRPr lang="en-US" sz="1400" dirty="0"/>
          </a:p>
        </p:txBody>
      </p:sp>
    </p:spTree>
    <p:extLst>
      <p:ext uri="{BB962C8B-B14F-4D97-AF65-F5344CB8AC3E}">
        <p14:creationId xmlns:p14="http://schemas.microsoft.com/office/powerpoint/2010/main" val="2996977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2"/>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3"/>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gradFill>
            <a:gsLst>
              <a:gs pos="0">
                <a:schemeClr val="accent1"/>
              </a:gs>
              <a:gs pos="92000">
                <a:schemeClr val="accent4"/>
              </a:gs>
              <a:gs pos="63000">
                <a:schemeClr val="accent3"/>
              </a:gs>
              <a:gs pos="29000">
                <a:schemeClr val="accent2"/>
              </a:gs>
            </a:gsLst>
            <a:lin ang="0" scaled="0"/>
          </a:gradFill>
          <a:ln w="3620" cap="flat">
            <a:noFill/>
            <a:prstDash val="solid"/>
            <a:miter/>
          </a:ln>
        </p:spPr>
        <p:txBody>
          <a:bodyPr rtlCol="0" anchor="ctr"/>
          <a:lstStyle/>
          <a:p>
            <a:endParaRPr lang="es-CO" dirty="0"/>
          </a:p>
        </p:txBody>
      </p:sp>
      <p:sp>
        <p:nvSpPr>
          <p:cNvPr id="7"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rgbClr val="000000"/>
          </a:solidFill>
          <a:ln w="3620" cap="flat">
            <a:noFill/>
            <a:prstDash val="solid"/>
            <a:miter/>
          </a:ln>
        </p:spPr>
        <p:txBody>
          <a:bodyPr rtlCol="0" anchor="ctr"/>
          <a:lstStyle/>
          <a:p>
            <a:endParaRPr lang="es-CO" dirty="0"/>
          </a:p>
        </p:txBody>
      </p:sp>
      <p:grpSp>
        <p:nvGrpSpPr>
          <p:cNvPr id="12"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rgbClr val="000000"/>
          </a:solidFill>
        </p:grpSpPr>
        <p:sp>
          <p:nvSpPr>
            <p:cNvPr id="13"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solidFill>
              <a:srgbClr val="000000"/>
            </a:solidFill>
            <a:ln w="2572" cap="flat">
              <a:noFill/>
              <a:prstDash val="solid"/>
              <a:miter/>
            </a:ln>
          </p:spPr>
          <p:txBody>
            <a:bodyPr rtlCol="0" anchor="ctr"/>
            <a:lstStyle/>
            <a:p>
              <a:endParaRPr lang="es-CO" dirty="0"/>
            </a:p>
          </p:txBody>
        </p:sp>
        <p:sp>
          <p:nvSpPr>
            <p:cNvPr id="14"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solidFill>
              <a:srgbClr val="000000"/>
            </a:solidFill>
            <a:ln w="2572" cap="flat">
              <a:noFill/>
              <a:prstDash val="solid"/>
              <a:miter/>
            </a:ln>
          </p:spPr>
          <p:txBody>
            <a:bodyPr rtlCol="0" anchor="ctr"/>
            <a:lstStyle/>
            <a:p>
              <a:endParaRPr lang="es-CO" dirty="0"/>
            </a:p>
          </p:txBody>
        </p:sp>
      </p:grpSp>
      <p:grpSp>
        <p:nvGrpSpPr>
          <p:cNvPr id="18"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19"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20"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21"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22"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23"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24"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grpSp>
        <p:nvGrpSpPr>
          <p:cNvPr id="25"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6"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30"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31"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32"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7"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8"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9"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33" name="CuadroTexto 24">
            <a:extLst>
              <a:ext uri="{FF2B5EF4-FFF2-40B4-BE49-F238E27FC236}">
                <a16:creationId xmlns:a16="http://schemas.microsoft.com/office/drawing/2014/main" xmlns="" id="{2D4349A1-03A2-D14F-7F8C-59E7B6761E3F}"/>
              </a:ext>
            </a:extLst>
          </p:cNvPr>
          <p:cNvSpPr txBox="1"/>
          <p:nvPr/>
        </p:nvSpPr>
        <p:spPr>
          <a:xfrm>
            <a:off x="3546000" y="508381"/>
            <a:ext cx="5276675" cy="2554545"/>
          </a:xfrm>
          <a:prstGeom prst="rect">
            <a:avLst/>
          </a:prstGeom>
          <a:noFill/>
        </p:spPr>
        <p:txBody>
          <a:bodyPr wrap="square" rtlCol="0">
            <a:spAutoFit/>
          </a:bodyPr>
          <a:lstStyle/>
          <a:p>
            <a:pPr algn="ctr"/>
            <a:r>
              <a:rPr lang="en-US" sz="80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PRESENTED BY:-</a:t>
            </a:r>
            <a:endParaRPr lang="en-US" sz="80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pic>
        <p:nvPicPr>
          <p:cNvPr id="34" name="Imagen 14">
            <a:extLst>
              <a:ext uri="{FF2B5EF4-FFF2-40B4-BE49-F238E27FC236}">
                <a16:creationId xmlns:a16="http://schemas.microsoft.com/office/drawing/2014/main" xmlns="" id="{3439F9E4-7C2E-AD28-631B-92DCB96B41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3874" y="2848495"/>
            <a:ext cx="1737064" cy="1569898"/>
          </a:xfrm>
          <a:prstGeom prst="rect">
            <a:avLst/>
          </a:prstGeom>
        </p:spPr>
      </p:pic>
      <p:sp>
        <p:nvSpPr>
          <p:cNvPr id="35" name="Elipse 50">
            <a:extLst>
              <a:ext uri="{FF2B5EF4-FFF2-40B4-BE49-F238E27FC236}">
                <a16:creationId xmlns:a16="http://schemas.microsoft.com/office/drawing/2014/main" xmlns="" id="{36E3F2DB-0232-05C8-116A-6BE819D81A5D}"/>
              </a:ext>
            </a:extLst>
          </p:cNvPr>
          <p:cNvSpPr/>
          <p:nvPr/>
        </p:nvSpPr>
        <p:spPr>
          <a:xfrm>
            <a:off x="5033968" y="2822642"/>
            <a:ext cx="1695212" cy="1702188"/>
          </a:xfrm>
          <a:prstGeom prst="ellipse">
            <a:avLst/>
          </a:prstGeom>
          <a:noFill/>
          <a:ln w="5715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6" name="Elipse 130">
            <a:extLst>
              <a:ext uri="{FF2B5EF4-FFF2-40B4-BE49-F238E27FC236}">
                <a16:creationId xmlns:a16="http://schemas.microsoft.com/office/drawing/2014/main" xmlns="" id="{82A24EBD-C2F6-707C-409C-9E5DC722CD60}"/>
              </a:ext>
            </a:extLst>
          </p:cNvPr>
          <p:cNvSpPr/>
          <p:nvPr/>
        </p:nvSpPr>
        <p:spPr>
          <a:xfrm>
            <a:off x="4633908" y="5937890"/>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7" name="Elipse 131">
            <a:extLst>
              <a:ext uri="{FF2B5EF4-FFF2-40B4-BE49-F238E27FC236}">
                <a16:creationId xmlns:a16="http://schemas.microsoft.com/office/drawing/2014/main" xmlns="" id="{953FE040-AB22-281C-4BFD-52497F45F8EF}"/>
              </a:ext>
            </a:extLst>
          </p:cNvPr>
          <p:cNvSpPr/>
          <p:nvPr/>
        </p:nvSpPr>
        <p:spPr>
          <a:xfrm>
            <a:off x="5451948" y="5937890"/>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8" name="Elipse 132">
            <a:extLst>
              <a:ext uri="{FF2B5EF4-FFF2-40B4-BE49-F238E27FC236}">
                <a16:creationId xmlns:a16="http://schemas.microsoft.com/office/drawing/2014/main" xmlns="" id="{8A65661F-CFBB-55BC-DDBF-8F60CE0A1399}"/>
              </a:ext>
            </a:extLst>
          </p:cNvPr>
          <p:cNvSpPr/>
          <p:nvPr/>
        </p:nvSpPr>
        <p:spPr>
          <a:xfrm>
            <a:off x="6289119" y="5937890"/>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40" name="Elipse 133">
            <a:extLst>
              <a:ext uri="{FF2B5EF4-FFF2-40B4-BE49-F238E27FC236}">
                <a16:creationId xmlns:a16="http://schemas.microsoft.com/office/drawing/2014/main" xmlns="" id="{C4CF6843-3E2C-F7D7-DF9F-387C2569ACBC}"/>
              </a:ext>
            </a:extLst>
          </p:cNvPr>
          <p:cNvSpPr/>
          <p:nvPr/>
        </p:nvSpPr>
        <p:spPr>
          <a:xfrm>
            <a:off x="7141424" y="5937890"/>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41" name="Gráfico 9">
            <a:extLst>
              <a:ext uri="{FF2B5EF4-FFF2-40B4-BE49-F238E27FC236}">
                <a16:creationId xmlns:a16="http://schemas.microsoft.com/office/drawing/2014/main" xmlns="" id="{79A0094E-9A45-473C-B9B6-88B73970CB7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364197" y="155594"/>
            <a:ext cx="655907" cy="655907"/>
          </a:xfrm>
          <a:prstGeom prst="rect">
            <a:avLst/>
          </a:prstGeom>
        </p:spPr>
      </p:pic>
      <p:sp>
        <p:nvSpPr>
          <p:cNvPr id="43" name="TextBox 139">
            <a:extLst>
              <a:ext uri="{FF2B5EF4-FFF2-40B4-BE49-F238E27FC236}">
                <a16:creationId xmlns:a16="http://schemas.microsoft.com/office/drawing/2014/main" xmlns="" id="{C188529F-EF8C-04E8-BCF9-E151F59F76F9}"/>
              </a:ext>
            </a:extLst>
          </p:cNvPr>
          <p:cNvSpPr txBox="1"/>
          <p:nvPr/>
        </p:nvSpPr>
        <p:spPr>
          <a:xfrm>
            <a:off x="4852529" y="4696936"/>
            <a:ext cx="2244048" cy="400110"/>
          </a:xfrm>
          <a:prstGeom prst="rect">
            <a:avLst/>
          </a:prstGeom>
          <a:noFill/>
        </p:spPr>
        <p:txBody>
          <a:bodyPr wrap="square" rtlCol="0">
            <a:spAutoFit/>
          </a:bodyPr>
          <a:lstStyle/>
          <a:p>
            <a:pPr algn="ctr"/>
            <a:r>
              <a:rPr lang="en-PH" sz="2000" dirty="0" smtClean="0">
                <a:solidFill>
                  <a:schemeClr val="tx1">
                    <a:lumMod val="85000"/>
                    <a:lumOff val="15000"/>
                  </a:schemeClr>
                </a:solidFill>
                <a:latin typeface="Montserrat ExtraBold" panose="00000900000000000000" pitchFamily="50" charset="0"/>
              </a:rPr>
              <a:t>Pushkar raj</a:t>
            </a:r>
            <a:endParaRPr lang="en-PH" sz="2000" dirty="0">
              <a:solidFill>
                <a:schemeClr val="tx1">
                  <a:lumMod val="85000"/>
                  <a:lumOff val="15000"/>
                </a:schemeClr>
              </a:solidFill>
              <a:latin typeface="Montserrat ExtraBold" panose="00000900000000000000" pitchFamily="50" charset="0"/>
            </a:endParaRPr>
          </a:p>
        </p:txBody>
      </p:sp>
      <p:pic>
        <p:nvPicPr>
          <p:cNvPr id="55" name="Picture 5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15446" y="5989854"/>
            <a:ext cx="627342" cy="627342"/>
          </a:xfrm>
          <a:prstGeom prst="rect">
            <a:avLst/>
          </a:prstGeom>
        </p:spPr>
      </p:pic>
      <p:pic>
        <p:nvPicPr>
          <p:cNvPr id="56" name="Picture 5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428086" y="6089786"/>
            <a:ext cx="446414" cy="446414"/>
          </a:xfrm>
          <a:prstGeom prst="rect">
            <a:avLst/>
          </a:prstGeom>
        </p:spPr>
      </p:pic>
      <p:pic>
        <p:nvPicPr>
          <p:cNvPr id="57" name="Picture 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70324" y="6065501"/>
            <a:ext cx="623207" cy="537181"/>
          </a:xfrm>
          <a:prstGeom prst="rect">
            <a:avLst/>
          </a:prstGeom>
        </p:spPr>
      </p:pic>
      <p:grpSp>
        <p:nvGrpSpPr>
          <p:cNvPr id="59" name="Google Shape;170;p18"/>
          <p:cNvGrpSpPr/>
          <p:nvPr/>
        </p:nvGrpSpPr>
        <p:grpSpPr>
          <a:xfrm>
            <a:off x="4677450" y="6013704"/>
            <a:ext cx="654313" cy="574464"/>
            <a:chOff x="7151664" y="2287794"/>
            <a:chExt cx="405498" cy="366353"/>
          </a:xfrm>
          <a:solidFill>
            <a:srgbClr val="FF0000"/>
          </a:solidFill>
        </p:grpSpPr>
        <p:sp>
          <p:nvSpPr>
            <p:cNvPr id="60"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8"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49"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50"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51"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spTree>
    <p:extLst>
      <p:ext uri="{BB962C8B-B14F-4D97-AF65-F5344CB8AC3E}">
        <p14:creationId xmlns:p14="http://schemas.microsoft.com/office/powerpoint/2010/main" val="2219675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5"/>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6"/>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7"/>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8"/>
                                        </p:tgtEl>
                                        <p:attrNameLst>
                                          <p:attrName>r</p:attrName>
                                        </p:attrNameLst>
                                      </p:cBhvr>
                                    </p:animRot>
                                  </p:childTnLst>
                                </p:cTn>
                              </p:par>
                              <p:par>
                                <p:cTn id="13" presetID="8" presetClass="emph" presetSubtype="0" repeatCount="indefinite" fill="hold" grpId="0" nodeType="withEffect">
                                  <p:stCondLst>
                                    <p:cond delay="0"/>
                                  </p:stCondLst>
                                  <p:endCondLst>
                                    <p:cond evt="onNext" delay="0">
                                      <p:tgtEl>
                                        <p:sldTgt/>
                                      </p:tgtEl>
                                    </p:cond>
                                  </p:endCondLst>
                                  <p:childTnLst>
                                    <p:animRot by="21600000">
                                      <p:cBhvr>
                                        <p:cTn id="14" dur="2000" fill="hold"/>
                                        <p:tgtEl>
                                          <p:spTgt spid="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38" grpId="0" animBg="1"/>
      <p:bldP spid="4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4"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5"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6"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7"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8"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9"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0"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13" name="Google Shape;170;p18"/>
          <p:cNvGrpSpPr/>
          <p:nvPr/>
        </p:nvGrpSpPr>
        <p:grpSpPr>
          <a:xfrm>
            <a:off x="4397180" y="915029"/>
            <a:ext cx="654313" cy="574464"/>
            <a:chOff x="7151664" y="2287794"/>
            <a:chExt cx="405498" cy="366353"/>
          </a:xfrm>
          <a:solidFill>
            <a:srgbClr val="FF0000"/>
          </a:solidFill>
        </p:grpSpPr>
        <p:sp>
          <p:nvSpPr>
            <p:cNvPr id="14"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8"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19"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20"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21"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22"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23"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24"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25"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6"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7"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8"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pic>
        <p:nvPicPr>
          <p:cNvPr id="29" name="Picture 2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pic>
        <p:nvPicPr>
          <p:cNvPr id="30" name="Picture 29"/>
          <p:cNvPicPr>
            <a:picLocks noChangeAspect="1"/>
          </p:cNvPicPr>
          <p:nvPr/>
        </p:nvPicPr>
        <p:blipFill rotWithShape="1">
          <a:blip r:embed="rId5">
            <a:extLst>
              <a:ext uri="{28A0092B-C50C-407E-A947-70E740481C1C}">
                <a14:useLocalDpi xmlns:a14="http://schemas.microsoft.com/office/drawing/2010/main" val="0"/>
              </a:ext>
            </a:extLst>
          </a:blip>
          <a:srcRect l="694" t="-14787" r="1374" b="14787"/>
          <a:stretch/>
        </p:blipFill>
        <p:spPr>
          <a:xfrm>
            <a:off x="1600843" y="1869639"/>
            <a:ext cx="5148000" cy="3528392"/>
          </a:xfrm>
          <a:prstGeom prst="rect">
            <a:avLst/>
          </a:prstGeom>
        </p:spPr>
      </p:pic>
      <p:sp>
        <p:nvSpPr>
          <p:cNvPr id="32" name="Rectangle 31"/>
          <p:cNvSpPr/>
          <p:nvPr/>
        </p:nvSpPr>
        <p:spPr>
          <a:xfrm>
            <a:off x="7431314" y="2178990"/>
            <a:ext cx="4572000" cy="2697810"/>
          </a:xfrm>
          <a:prstGeom prst="rect">
            <a:avLst/>
          </a:prstGeom>
          <a:solidFill>
            <a:schemeClr val="tx2">
              <a:lumMod val="40000"/>
              <a:lumOff val="6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Rectangle 30"/>
          <p:cNvSpPr/>
          <p:nvPr/>
        </p:nvSpPr>
        <p:spPr>
          <a:xfrm>
            <a:off x="7400425" y="2305051"/>
            <a:ext cx="3704860" cy="338554"/>
          </a:xfrm>
          <a:prstGeom prst="rect">
            <a:avLst/>
          </a:prstGeom>
        </p:spPr>
        <p:txBody>
          <a:bodyPr wrap="none">
            <a:spAutoFit/>
          </a:bodyPr>
          <a:lstStyle/>
          <a:p>
            <a:r>
              <a:rPr lang="en-US" sz="1600" dirty="0">
                <a:solidFill>
                  <a:schemeClr val="bg1"/>
                </a:solidFill>
                <a:latin typeface="Bahnschrift" pitchFamily="34" charset="0"/>
              </a:rPr>
              <a:t>The average number of posts per user</a:t>
            </a:r>
            <a:endParaRPr lang="en-IN" sz="1600" dirty="0">
              <a:solidFill>
                <a:schemeClr val="bg1"/>
              </a:solidFill>
              <a:latin typeface="Bahnschrift" pitchFamily="34" charset="0"/>
            </a:endParaRPr>
          </a:p>
        </p:txBody>
      </p:sp>
      <p:sp>
        <p:nvSpPr>
          <p:cNvPr id="33" name="Rectangle 32"/>
          <p:cNvSpPr/>
          <p:nvPr/>
        </p:nvSpPr>
        <p:spPr>
          <a:xfrm>
            <a:off x="7431315" y="2757714"/>
            <a:ext cx="4572000" cy="671286"/>
          </a:xfrm>
          <a:prstGeom prst="rect">
            <a:avLst/>
          </a:prstGeom>
          <a:solidFill>
            <a:srgbClr val="FF3FD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4" name="Rectangle 33"/>
          <p:cNvSpPr/>
          <p:nvPr/>
        </p:nvSpPr>
        <p:spPr>
          <a:xfrm>
            <a:off x="11105284" y="2178990"/>
            <a:ext cx="898030" cy="578724"/>
          </a:xfrm>
          <a:prstGeom prst="rect">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3.4730</a:t>
            </a:r>
            <a:endParaRPr lang="en-IN" dirty="0"/>
          </a:p>
        </p:txBody>
      </p:sp>
      <p:sp>
        <p:nvSpPr>
          <p:cNvPr id="35" name="Rectangle 34"/>
          <p:cNvSpPr/>
          <p:nvPr/>
        </p:nvSpPr>
        <p:spPr>
          <a:xfrm>
            <a:off x="7424061" y="3432618"/>
            <a:ext cx="4572000" cy="671286"/>
          </a:xfrm>
          <a:prstGeom prst="rect">
            <a:avLst/>
          </a:prstGeom>
          <a:solidFill>
            <a:srgbClr val="FF292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36"/>
          <p:cNvSpPr/>
          <p:nvPr/>
        </p:nvSpPr>
        <p:spPr>
          <a:xfrm>
            <a:off x="7393172" y="4184617"/>
            <a:ext cx="4544834" cy="646331"/>
          </a:xfrm>
          <a:prstGeom prst="rect">
            <a:avLst/>
          </a:prstGeom>
        </p:spPr>
        <p:txBody>
          <a:bodyPr wrap="square">
            <a:spAutoFit/>
          </a:bodyPr>
          <a:lstStyle/>
          <a:p>
            <a:r>
              <a:rPr lang="en-US" dirty="0">
                <a:solidFill>
                  <a:schemeClr val="bg1"/>
                </a:solidFill>
              </a:rPr>
              <a:t>P</a:t>
            </a:r>
            <a:r>
              <a:rPr lang="en-US" dirty="0" smtClean="0">
                <a:solidFill>
                  <a:schemeClr val="bg1"/>
                </a:solidFill>
              </a:rPr>
              <a:t>rovides </a:t>
            </a:r>
            <a:r>
              <a:rPr lang="en-US" dirty="0">
                <a:solidFill>
                  <a:schemeClr val="bg1"/>
                </a:solidFill>
              </a:rPr>
              <a:t>a benchmark for typical user </a:t>
            </a:r>
            <a:r>
              <a:rPr lang="en-US" dirty="0" smtClean="0">
                <a:solidFill>
                  <a:schemeClr val="bg1"/>
                </a:solidFill>
              </a:rPr>
              <a:t>engagement</a:t>
            </a:r>
            <a:endParaRPr lang="en-IN" dirty="0">
              <a:solidFill>
                <a:schemeClr val="bg1"/>
              </a:solidFill>
              <a:latin typeface="Bahnschrift" pitchFamily="34" charset="0"/>
            </a:endParaRPr>
          </a:p>
        </p:txBody>
      </p:sp>
      <p:sp>
        <p:nvSpPr>
          <p:cNvPr id="38" name="Rectangle 37"/>
          <p:cNvSpPr/>
          <p:nvPr/>
        </p:nvSpPr>
        <p:spPr>
          <a:xfrm>
            <a:off x="7395033" y="3457573"/>
            <a:ext cx="4544834" cy="646331"/>
          </a:xfrm>
          <a:prstGeom prst="rect">
            <a:avLst/>
          </a:prstGeom>
        </p:spPr>
        <p:txBody>
          <a:bodyPr wrap="square">
            <a:spAutoFit/>
          </a:bodyPr>
          <a:lstStyle/>
          <a:p>
            <a:r>
              <a:rPr lang="en-US" dirty="0" smtClean="0">
                <a:solidFill>
                  <a:schemeClr val="bg1"/>
                </a:solidFill>
              </a:rPr>
              <a:t>Necessary </a:t>
            </a:r>
            <a:r>
              <a:rPr lang="en-US" dirty="0">
                <a:solidFill>
                  <a:schemeClr val="bg1"/>
                </a:solidFill>
              </a:rPr>
              <a:t>to introduce features that encourage more frequent </a:t>
            </a:r>
            <a:r>
              <a:rPr lang="en-US" dirty="0" smtClean="0">
                <a:solidFill>
                  <a:schemeClr val="bg1"/>
                </a:solidFill>
              </a:rPr>
              <a:t>posting</a:t>
            </a:r>
            <a:endParaRPr lang="en-US" dirty="0">
              <a:solidFill>
                <a:schemeClr val="bg1"/>
              </a:solidFill>
            </a:endParaRPr>
          </a:p>
        </p:txBody>
      </p:sp>
      <p:sp>
        <p:nvSpPr>
          <p:cNvPr id="2" name="Rectangle 1"/>
          <p:cNvSpPr/>
          <p:nvPr/>
        </p:nvSpPr>
        <p:spPr>
          <a:xfrm>
            <a:off x="6792385" y="2906485"/>
            <a:ext cx="3679306" cy="369332"/>
          </a:xfrm>
          <a:prstGeom prst="rect">
            <a:avLst/>
          </a:prstGeom>
        </p:spPr>
        <p:txBody>
          <a:bodyPr wrap="square">
            <a:spAutoFit/>
          </a:bodyPr>
          <a:lstStyle/>
          <a:p>
            <a:pPr algn="ctr"/>
            <a:r>
              <a:rPr lang="en-IN" dirty="0">
                <a:solidFill>
                  <a:schemeClr val="bg1"/>
                </a:solidFill>
              </a:rPr>
              <a:t>The average is </a:t>
            </a:r>
            <a:r>
              <a:rPr lang="en-IN" dirty="0" smtClean="0">
                <a:solidFill>
                  <a:schemeClr val="bg1"/>
                </a:solidFill>
              </a:rPr>
              <a:t>moderate</a:t>
            </a:r>
            <a:endParaRPr lang="en-IN" dirty="0">
              <a:solidFill>
                <a:schemeClr val="bg1"/>
              </a:solidFill>
            </a:endParaRPr>
          </a:p>
        </p:txBody>
      </p:sp>
      <p:sp>
        <p:nvSpPr>
          <p:cNvPr id="39" name="TextBox 139">
            <a:extLst>
              <a:ext uri="{FF2B5EF4-FFF2-40B4-BE49-F238E27FC236}">
                <a16:creationId xmlns:a16="http://schemas.microsoft.com/office/drawing/2014/main" xmlns="" id="{27B17CD9-3577-7B32-1487-F1BECF1BA71F}"/>
              </a:ext>
            </a:extLst>
          </p:cNvPr>
          <p:cNvSpPr txBox="1"/>
          <p:nvPr/>
        </p:nvSpPr>
        <p:spPr>
          <a:xfrm>
            <a:off x="2488981" y="1920035"/>
            <a:ext cx="2752656"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User engagement metrics</a:t>
            </a:r>
          </a:p>
        </p:txBody>
      </p:sp>
      <p:sp>
        <p:nvSpPr>
          <p:cNvPr id="40"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43"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51" name="Gráfico 9">
            <a:extLst>
              <a:ext uri="{FF2B5EF4-FFF2-40B4-BE49-F238E27FC236}">
                <a16:creationId xmlns:a16="http://schemas.microsoft.com/office/drawing/2014/main" xmlns="" id="{79A0094E-9A45-473C-B9B6-88B73970CB74}"/>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xmlns="" r:embed="rId7"/>
              </a:ext>
            </a:extLst>
          </a:blip>
          <a:stretch>
            <a:fillRect/>
          </a:stretch>
        </p:blipFill>
        <p:spPr>
          <a:xfrm>
            <a:off x="364197" y="155594"/>
            <a:ext cx="655907" cy="655907"/>
          </a:xfrm>
          <a:prstGeom prst="rect">
            <a:avLst/>
          </a:prstGeom>
        </p:spPr>
      </p:pic>
      <p:sp>
        <p:nvSpPr>
          <p:cNvPr id="52"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53"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54"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55"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56"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57"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58"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59"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60"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61"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62"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63"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64"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68"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69"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73"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74"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75"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70"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71"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72"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76"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smtClean="0"/>
              <a:t>11 likes</a:t>
            </a:r>
            <a:endParaRPr lang="en-US" sz="1400" dirty="0"/>
          </a:p>
        </p:txBody>
      </p:sp>
      <p:grpSp>
        <p:nvGrpSpPr>
          <p:cNvPr id="77" name="Gráfico 15">
            <a:extLst>
              <a:ext uri="{FF2B5EF4-FFF2-40B4-BE49-F238E27FC236}">
                <a16:creationId xmlns="" xmlns:a16="http://schemas.microsoft.com/office/drawing/2014/main" id="{9310BEBA-190D-9A36-0434-FF19AEADDD40}"/>
              </a:ext>
            </a:extLst>
          </p:cNvPr>
          <p:cNvGrpSpPr/>
          <p:nvPr/>
        </p:nvGrpSpPr>
        <p:grpSpPr>
          <a:xfrm>
            <a:off x="542431" y="5363943"/>
            <a:ext cx="299438" cy="299438"/>
            <a:chOff x="482715" y="5571125"/>
            <a:chExt cx="333965" cy="333965"/>
          </a:xfrm>
          <a:gradFill>
            <a:gsLst>
              <a:gs pos="0">
                <a:schemeClr val="accent1"/>
              </a:gs>
              <a:gs pos="27000">
                <a:schemeClr val="accent2"/>
              </a:gs>
              <a:gs pos="64000">
                <a:schemeClr val="accent3"/>
              </a:gs>
              <a:gs pos="100000">
                <a:schemeClr val="accent4"/>
              </a:gs>
            </a:gsLst>
            <a:lin ang="5400000" scaled="1"/>
          </a:gradFill>
        </p:grpSpPr>
        <p:sp>
          <p:nvSpPr>
            <p:cNvPr id="78" name="Forma libre: forma 39">
              <a:extLst>
                <a:ext uri="{FF2B5EF4-FFF2-40B4-BE49-F238E27FC236}">
                  <a16:creationId xmlns="" xmlns:a16="http://schemas.microsoft.com/office/drawing/2014/main"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grpFill/>
            <a:ln w="2238" cap="flat">
              <a:noFill/>
              <a:prstDash val="solid"/>
              <a:miter/>
            </a:ln>
          </p:spPr>
          <p:txBody>
            <a:bodyPr rtlCol="0" anchor="ctr"/>
            <a:lstStyle/>
            <a:p>
              <a:endParaRPr lang="es-CO" dirty="0"/>
            </a:p>
          </p:txBody>
        </p:sp>
        <p:sp>
          <p:nvSpPr>
            <p:cNvPr id="79" name="Forma libre: forma 40">
              <a:extLst>
                <a:ext uri="{FF2B5EF4-FFF2-40B4-BE49-F238E27FC236}">
                  <a16:creationId xmlns="" xmlns:a16="http://schemas.microsoft.com/office/drawing/2014/main"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grpFill/>
            <a:ln w="2238" cap="flat">
              <a:noFill/>
              <a:prstDash val="solid"/>
              <a:miter/>
            </a:ln>
          </p:spPr>
          <p:txBody>
            <a:bodyPr rtlCol="0" anchor="ctr"/>
            <a:lstStyle/>
            <a:p>
              <a:endParaRPr lang="es-CO" dirty="0"/>
            </a:p>
          </p:txBody>
        </p:sp>
      </p:grpSp>
      <p:grpSp>
        <p:nvGrpSpPr>
          <p:cNvPr id="80" name="Google Shape;179;p18"/>
          <p:cNvGrpSpPr/>
          <p:nvPr/>
        </p:nvGrpSpPr>
        <p:grpSpPr>
          <a:xfrm>
            <a:off x="11192568" y="6095767"/>
            <a:ext cx="324698" cy="266979"/>
            <a:chOff x="5591756" y="4050672"/>
            <a:chExt cx="367209" cy="339550"/>
          </a:xfrm>
          <a:solidFill>
            <a:schemeClr val="accent6">
              <a:lumMod val="50000"/>
            </a:schemeClr>
          </a:solidFill>
        </p:grpSpPr>
        <p:sp>
          <p:nvSpPr>
            <p:cNvPr id="81"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 name="Oval 86"/>
          <p:cNvSpPr/>
          <p:nvPr/>
        </p:nvSpPr>
        <p:spPr>
          <a:xfrm>
            <a:off x="4974752" y="5956342"/>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8" name="Oval 87"/>
          <p:cNvSpPr/>
          <p:nvPr/>
        </p:nvSpPr>
        <p:spPr>
          <a:xfrm>
            <a:off x="4815098" y="5956342"/>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548061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7"/>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8"/>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9"/>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50"/>
          <p:cNvSpPr/>
          <p:nvPr/>
        </p:nvSpPr>
        <p:spPr>
          <a:xfrm>
            <a:off x="7338908" y="4673592"/>
            <a:ext cx="709074" cy="565176"/>
          </a:xfrm>
          <a:prstGeom prst="rect">
            <a:avLst/>
          </a:prstGeom>
          <a:solidFill>
            <a:schemeClr val="accent5">
              <a:lumMod val="60000"/>
              <a:lumOff val="4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4"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5"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6"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7"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8"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9"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0"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13" name="Google Shape;170;p18"/>
          <p:cNvGrpSpPr/>
          <p:nvPr/>
        </p:nvGrpSpPr>
        <p:grpSpPr>
          <a:xfrm>
            <a:off x="4397180" y="915029"/>
            <a:ext cx="654313" cy="574464"/>
            <a:chOff x="7151664" y="2287794"/>
            <a:chExt cx="405498" cy="366353"/>
          </a:xfrm>
          <a:solidFill>
            <a:srgbClr val="FF0000"/>
          </a:solidFill>
        </p:grpSpPr>
        <p:sp>
          <p:nvSpPr>
            <p:cNvPr id="14"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8"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19"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20"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21"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22"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23"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24"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25"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6"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7"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8"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pic>
        <p:nvPicPr>
          <p:cNvPr id="29" name="Picture 2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sp>
        <p:nvSpPr>
          <p:cNvPr id="31" name="TextBox 139">
            <a:extLst>
              <a:ext uri="{FF2B5EF4-FFF2-40B4-BE49-F238E27FC236}">
                <a16:creationId xmlns:a16="http://schemas.microsoft.com/office/drawing/2014/main" xmlns="" id="{27B17CD9-3577-7B32-1487-F1BECF1BA71F}"/>
              </a:ext>
            </a:extLst>
          </p:cNvPr>
          <p:cNvSpPr txBox="1"/>
          <p:nvPr/>
        </p:nvSpPr>
        <p:spPr>
          <a:xfrm>
            <a:off x="2488981" y="1920035"/>
            <a:ext cx="2752656"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User engagement metrics</a:t>
            </a:r>
          </a:p>
        </p:txBody>
      </p:sp>
      <p:pic>
        <p:nvPicPr>
          <p:cNvPr id="32" name="Picture 31"/>
          <p:cNvPicPr>
            <a:picLocks noChangeAspect="1"/>
          </p:cNvPicPr>
          <p:nvPr/>
        </p:nvPicPr>
        <p:blipFill rotWithShape="1">
          <a:blip r:embed="rId5">
            <a:extLst>
              <a:ext uri="{28A0092B-C50C-407E-A947-70E740481C1C}">
                <a14:useLocalDpi xmlns:a14="http://schemas.microsoft.com/office/drawing/2010/main" val="0"/>
              </a:ext>
            </a:extLst>
          </a:blip>
          <a:srcRect t="-55485" b="55485"/>
          <a:stretch/>
        </p:blipFill>
        <p:spPr>
          <a:xfrm>
            <a:off x="2512240" y="518810"/>
            <a:ext cx="5760640" cy="3456384"/>
          </a:xfrm>
          <a:prstGeom prst="rect">
            <a:avLst/>
          </a:prstGeom>
        </p:spPr>
      </p:pic>
      <p:pic>
        <p:nvPicPr>
          <p:cNvPr id="34" name="Picture 33"/>
          <p:cNvPicPr>
            <a:picLocks noChangeAspect="1"/>
          </p:cNvPicPr>
          <p:nvPr/>
        </p:nvPicPr>
        <p:blipFill rotWithShape="1">
          <a:blip r:embed="rId5">
            <a:extLst>
              <a:ext uri="{28A0092B-C50C-407E-A947-70E740481C1C}">
                <a14:useLocalDpi xmlns:a14="http://schemas.microsoft.com/office/drawing/2010/main" val="0"/>
              </a:ext>
            </a:extLst>
          </a:blip>
          <a:srcRect l="-1" t="58093" r="63127" b="-58093"/>
          <a:stretch/>
        </p:blipFill>
        <p:spPr>
          <a:xfrm>
            <a:off x="9214546" y="2197034"/>
            <a:ext cx="2124000" cy="3312368"/>
          </a:xfrm>
          <a:prstGeom prst="rect">
            <a:avLst/>
          </a:prstGeom>
        </p:spPr>
      </p:pic>
      <p:sp>
        <p:nvSpPr>
          <p:cNvPr id="2" name="Rectangle 1"/>
          <p:cNvSpPr/>
          <p:nvPr/>
        </p:nvSpPr>
        <p:spPr>
          <a:xfrm>
            <a:off x="2186454" y="4673592"/>
            <a:ext cx="3603140" cy="595086"/>
          </a:xfrm>
          <a:prstGeom prst="rect">
            <a:avLst/>
          </a:prstGeom>
          <a:solidFill>
            <a:srgbClr val="9C52D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Rectangle 34"/>
          <p:cNvSpPr/>
          <p:nvPr/>
        </p:nvSpPr>
        <p:spPr>
          <a:xfrm>
            <a:off x="2194266" y="4636861"/>
            <a:ext cx="3772362" cy="646331"/>
          </a:xfrm>
          <a:prstGeom prst="rect">
            <a:avLst/>
          </a:prstGeom>
        </p:spPr>
        <p:txBody>
          <a:bodyPr wrap="square">
            <a:spAutoFit/>
          </a:bodyPr>
          <a:lstStyle/>
          <a:p>
            <a:r>
              <a:rPr lang="en-US" dirty="0" smtClean="0">
                <a:solidFill>
                  <a:schemeClr val="bg1"/>
                </a:solidFill>
                <a:latin typeface="Arial Black" pitchFamily="34" charset="0"/>
              </a:rPr>
              <a:t>Average number of Photos per user</a:t>
            </a:r>
            <a:endParaRPr lang="en-IN" dirty="0">
              <a:solidFill>
                <a:schemeClr val="bg1"/>
              </a:solidFill>
              <a:latin typeface="Arial Black" pitchFamily="34" charset="0"/>
            </a:endParaRPr>
          </a:p>
        </p:txBody>
      </p:sp>
      <p:sp>
        <p:nvSpPr>
          <p:cNvPr id="36" name="Rectangle 35"/>
          <p:cNvSpPr/>
          <p:nvPr/>
        </p:nvSpPr>
        <p:spPr>
          <a:xfrm>
            <a:off x="8013828" y="4666338"/>
            <a:ext cx="3780174" cy="595086"/>
          </a:xfrm>
          <a:prstGeom prst="rect">
            <a:avLst/>
          </a:prstGeom>
          <a:solidFill>
            <a:srgbClr val="9C52D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36"/>
          <p:cNvSpPr/>
          <p:nvPr/>
        </p:nvSpPr>
        <p:spPr>
          <a:xfrm>
            <a:off x="8013828" y="4644110"/>
            <a:ext cx="3772362" cy="646331"/>
          </a:xfrm>
          <a:prstGeom prst="rect">
            <a:avLst/>
          </a:prstGeom>
        </p:spPr>
        <p:txBody>
          <a:bodyPr wrap="square">
            <a:spAutoFit/>
          </a:bodyPr>
          <a:lstStyle/>
          <a:p>
            <a:r>
              <a:rPr lang="en-US" dirty="0" smtClean="0"/>
              <a:t>Helps </a:t>
            </a:r>
            <a:r>
              <a:rPr lang="en-US" dirty="0"/>
              <a:t>to know how much content is on the platform </a:t>
            </a:r>
            <a:endParaRPr lang="en-IN" dirty="0">
              <a:solidFill>
                <a:schemeClr val="bg1"/>
              </a:solidFill>
              <a:latin typeface="Arial Black" pitchFamily="34" charset="0"/>
            </a:endParaRPr>
          </a:p>
        </p:txBody>
      </p:sp>
      <p:cxnSp>
        <p:nvCxnSpPr>
          <p:cNvPr id="41" name="Straight Arrow Connector 40"/>
          <p:cNvCxnSpPr>
            <a:stCxn id="2" idx="0"/>
          </p:cNvCxnSpPr>
          <p:nvPr/>
        </p:nvCxnSpPr>
        <p:spPr>
          <a:xfrm flipV="1">
            <a:off x="3988024" y="3599544"/>
            <a:ext cx="0" cy="107404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7324394" y="2859314"/>
            <a:ext cx="1890152"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764578" y="3294743"/>
            <a:ext cx="0" cy="135663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7" name="Google Shape;307;p21"/>
          <p:cNvGrpSpPr/>
          <p:nvPr/>
        </p:nvGrpSpPr>
        <p:grpSpPr>
          <a:xfrm>
            <a:off x="7524853" y="4806713"/>
            <a:ext cx="322086" cy="328844"/>
            <a:chOff x="4377977" y="2650150"/>
            <a:chExt cx="387619" cy="387639"/>
          </a:xfrm>
        </p:grpSpPr>
        <p:sp>
          <p:nvSpPr>
            <p:cNvPr id="48" name="Google Shape;308;p21"/>
            <p:cNvSpPr/>
            <p:nvPr/>
          </p:nvSpPr>
          <p:spPr>
            <a:xfrm>
              <a:off x="4446865" y="2719059"/>
              <a:ext cx="249860" cy="249839"/>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309;p21"/>
            <p:cNvSpPr/>
            <p:nvPr/>
          </p:nvSpPr>
          <p:spPr>
            <a:xfrm>
              <a:off x="4514980" y="2787195"/>
              <a:ext cx="113624" cy="113563"/>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310;p21"/>
            <p:cNvSpPr/>
            <p:nvPr/>
          </p:nvSpPr>
          <p:spPr>
            <a:xfrm>
              <a:off x="4377977" y="2650150"/>
              <a:ext cx="387619" cy="387639"/>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2" name="Rectangle 51"/>
          <p:cNvSpPr/>
          <p:nvPr/>
        </p:nvSpPr>
        <p:spPr>
          <a:xfrm>
            <a:off x="1509486" y="4680852"/>
            <a:ext cx="684780" cy="586945"/>
          </a:xfrm>
          <a:prstGeom prst="rect">
            <a:avLst/>
          </a:prstGeom>
          <a:solidFill>
            <a:srgbClr val="E6514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53" name="Google Shape;179;p18"/>
          <p:cNvGrpSpPr/>
          <p:nvPr/>
        </p:nvGrpSpPr>
        <p:grpSpPr>
          <a:xfrm>
            <a:off x="1691018" y="4848299"/>
            <a:ext cx="324698" cy="266979"/>
            <a:chOff x="5591756" y="4050672"/>
            <a:chExt cx="367209" cy="339550"/>
          </a:xfrm>
          <a:solidFill>
            <a:schemeClr val="bg1"/>
          </a:solidFill>
        </p:grpSpPr>
        <p:sp>
          <p:nvSpPr>
            <p:cNvPr id="54"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0" name="Rectangle 59"/>
          <p:cNvSpPr/>
          <p:nvPr/>
        </p:nvSpPr>
        <p:spPr>
          <a:xfrm>
            <a:off x="5795539" y="4686493"/>
            <a:ext cx="953303" cy="586945"/>
          </a:xfrm>
          <a:prstGeom prst="rect">
            <a:avLst/>
          </a:prstGeom>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2.5700</a:t>
            </a:r>
            <a:endParaRPr lang="en-IN" dirty="0"/>
          </a:p>
        </p:txBody>
      </p:sp>
      <p:sp>
        <p:nvSpPr>
          <p:cNvPr id="64"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77"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79" name="Gráfico 9">
            <a:extLst>
              <a:ext uri="{FF2B5EF4-FFF2-40B4-BE49-F238E27FC236}">
                <a16:creationId xmlns:a16="http://schemas.microsoft.com/office/drawing/2014/main" xmlns="" id="{79A0094E-9A45-473C-B9B6-88B73970CB74}"/>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xmlns="" r:embed="rId7"/>
              </a:ext>
            </a:extLst>
          </a:blip>
          <a:stretch>
            <a:fillRect/>
          </a:stretch>
        </p:blipFill>
        <p:spPr>
          <a:xfrm>
            <a:off x="364197" y="155594"/>
            <a:ext cx="655907" cy="655907"/>
          </a:xfrm>
          <a:prstGeom prst="rect">
            <a:avLst/>
          </a:prstGeom>
        </p:spPr>
      </p:pic>
      <p:sp>
        <p:nvSpPr>
          <p:cNvPr id="80"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81"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82"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83"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84"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85"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86"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87"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88"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89"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90"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91"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92"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96"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97"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101"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102"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103"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98"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99"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100"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grpSp>
        <p:nvGrpSpPr>
          <p:cNvPr id="105" name="Gráfico 15">
            <a:extLst>
              <a:ext uri="{FF2B5EF4-FFF2-40B4-BE49-F238E27FC236}">
                <a16:creationId xmlns="" xmlns:a16="http://schemas.microsoft.com/office/drawing/2014/main" id="{9310BEBA-190D-9A36-0434-FF19AEADDD40}"/>
              </a:ext>
            </a:extLst>
          </p:cNvPr>
          <p:cNvGrpSpPr/>
          <p:nvPr/>
        </p:nvGrpSpPr>
        <p:grpSpPr>
          <a:xfrm>
            <a:off x="542431" y="5363943"/>
            <a:ext cx="299438" cy="299438"/>
            <a:chOff x="482715" y="5571125"/>
            <a:chExt cx="333965" cy="333965"/>
          </a:xfrm>
          <a:gradFill>
            <a:gsLst>
              <a:gs pos="0">
                <a:schemeClr val="accent1"/>
              </a:gs>
              <a:gs pos="27000">
                <a:schemeClr val="accent2"/>
              </a:gs>
              <a:gs pos="64000">
                <a:schemeClr val="accent3"/>
              </a:gs>
              <a:gs pos="100000">
                <a:schemeClr val="accent4"/>
              </a:gs>
            </a:gsLst>
            <a:lin ang="5400000" scaled="1"/>
          </a:gradFill>
        </p:grpSpPr>
        <p:sp>
          <p:nvSpPr>
            <p:cNvPr id="106" name="Forma libre: forma 39">
              <a:extLst>
                <a:ext uri="{FF2B5EF4-FFF2-40B4-BE49-F238E27FC236}">
                  <a16:creationId xmlns="" xmlns:a16="http://schemas.microsoft.com/office/drawing/2014/main"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grpFill/>
            <a:ln w="2238" cap="flat">
              <a:noFill/>
              <a:prstDash val="solid"/>
              <a:miter/>
            </a:ln>
          </p:spPr>
          <p:txBody>
            <a:bodyPr rtlCol="0" anchor="ctr"/>
            <a:lstStyle/>
            <a:p>
              <a:endParaRPr lang="es-CO" dirty="0"/>
            </a:p>
          </p:txBody>
        </p:sp>
        <p:sp>
          <p:nvSpPr>
            <p:cNvPr id="107" name="Forma libre: forma 40">
              <a:extLst>
                <a:ext uri="{FF2B5EF4-FFF2-40B4-BE49-F238E27FC236}">
                  <a16:creationId xmlns="" xmlns:a16="http://schemas.microsoft.com/office/drawing/2014/main"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grpFill/>
            <a:ln w="2238" cap="flat">
              <a:noFill/>
              <a:prstDash val="solid"/>
              <a:miter/>
            </a:ln>
          </p:spPr>
          <p:txBody>
            <a:bodyPr rtlCol="0" anchor="ctr"/>
            <a:lstStyle/>
            <a:p>
              <a:endParaRPr lang="es-CO" dirty="0"/>
            </a:p>
          </p:txBody>
        </p:sp>
      </p:grpSp>
      <p:grpSp>
        <p:nvGrpSpPr>
          <p:cNvPr id="108" name="Google Shape;179;p18"/>
          <p:cNvGrpSpPr/>
          <p:nvPr/>
        </p:nvGrpSpPr>
        <p:grpSpPr>
          <a:xfrm>
            <a:off x="11192568" y="6095767"/>
            <a:ext cx="324698" cy="266979"/>
            <a:chOff x="5591756" y="4050672"/>
            <a:chExt cx="367209" cy="339550"/>
          </a:xfrm>
          <a:solidFill>
            <a:schemeClr val="accent6">
              <a:lumMod val="50000"/>
            </a:schemeClr>
          </a:solidFill>
        </p:grpSpPr>
        <p:sp>
          <p:nvSpPr>
            <p:cNvPr id="109"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 name="Oval 114"/>
          <p:cNvSpPr/>
          <p:nvPr/>
        </p:nvSpPr>
        <p:spPr>
          <a:xfrm>
            <a:off x="4974752" y="5956342"/>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6" name="Oval 115"/>
          <p:cNvSpPr/>
          <p:nvPr/>
        </p:nvSpPr>
        <p:spPr>
          <a:xfrm>
            <a:off x="4815098" y="5956342"/>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3"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smtClean="0"/>
              <a:t>11 likes</a:t>
            </a:r>
            <a:endParaRPr lang="en-US" sz="1400" dirty="0"/>
          </a:p>
        </p:txBody>
      </p:sp>
    </p:spTree>
    <p:extLst>
      <p:ext uri="{BB962C8B-B14F-4D97-AF65-F5344CB8AC3E}">
        <p14:creationId xmlns:p14="http://schemas.microsoft.com/office/powerpoint/2010/main" val="3878484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7"/>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8"/>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9"/>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4" name="CuadroTexto 77">
            <a:extLst>
              <a:ext uri="{FF2B5EF4-FFF2-40B4-BE49-F238E27FC236}">
                <a16:creationId xmlns:a16="http://schemas.microsoft.com/office/drawing/2014/main" xmlns="" id="{B76B5C3D-D1A6-C6DD-D515-D24F842351F0}"/>
              </a:ext>
            </a:extLst>
          </p:cNvPr>
          <p:cNvSpPr txBox="1"/>
          <p:nvPr/>
        </p:nvSpPr>
        <p:spPr>
          <a:xfrm>
            <a:off x="2791970"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INFERENCES AND FINDINGS</a:t>
            </a:r>
            <a:endParaRPr lang="en-US" sz="3600" dirty="0">
              <a:latin typeface="Montserrat ExtraBold" panose="00000900000000000000" pitchFamily="50" charset="0"/>
            </a:endParaRPr>
          </a:p>
        </p:txBody>
      </p:sp>
      <p:sp>
        <p:nvSpPr>
          <p:cNvPr id="5"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6"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7"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8"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9"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0"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13" name="Google Shape;170;p18"/>
          <p:cNvGrpSpPr/>
          <p:nvPr/>
        </p:nvGrpSpPr>
        <p:grpSpPr>
          <a:xfrm>
            <a:off x="4397180" y="915029"/>
            <a:ext cx="654313" cy="574464"/>
            <a:chOff x="7151664" y="2287794"/>
            <a:chExt cx="405498" cy="366353"/>
          </a:xfrm>
          <a:solidFill>
            <a:srgbClr val="FF0000"/>
          </a:solidFill>
        </p:grpSpPr>
        <p:sp>
          <p:nvSpPr>
            <p:cNvPr id="14"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8"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19"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20"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21"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22"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23"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24"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25"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6"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7"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8"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pic>
        <p:nvPicPr>
          <p:cNvPr id="29" name="Picture 2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62461" y="1891007"/>
            <a:ext cx="287983" cy="287983"/>
          </a:xfrm>
          <a:prstGeom prst="rect">
            <a:avLst/>
          </a:prstGeom>
          <a:solidFill>
            <a:schemeClr val="bg1"/>
          </a:solidFill>
          <a:ln>
            <a:solidFill>
              <a:schemeClr val="bg1"/>
            </a:solidFill>
          </a:ln>
        </p:spPr>
      </p:pic>
      <p:sp>
        <p:nvSpPr>
          <p:cNvPr id="30"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TextBox 139">
            <a:extLst>
              <a:ext uri="{FF2B5EF4-FFF2-40B4-BE49-F238E27FC236}">
                <a16:creationId xmlns:a16="http://schemas.microsoft.com/office/drawing/2014/main" xmlns="" id="{27B17CD9-3577-7B32-1487-F1BECF1BA71F}"/>
              </a:ext>
            </a:extLst>
          </p:cNvPr>
          <p:cNvSpPr txBox="1"/>
          <p:nvPr/>
        </p:nvSpPr>
        <p:spPr>
          <a:xfrm>
            <a:off x="2459953" y="1920035"/>
            <a:ext cx="2752656"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Bots and Fake Accounts</a:t>
            </a: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65790" y="2604789"/>
            <a:ext cx="3943900" cy="1009791"/>
          </a:xfrm>
          <a:prstGeom prst="rect">
            <a:avLst/>
          </a:prstGeom>
        </p:spPr>
      </p:pic>
      <p:pic>
        <p:nvPicPr>
          <p:cNvPr id="33" name="Picture 3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89119" y="2012873"/>
            <a:ext cx="1238423" cy="2657846"/>
          </a:xfrm>
          <a:prstGeom prst="rect">
            <a:avLst/>
          </a:prstGeom>
        </p:spPr>
      </p:pic>
      <p:sp>
        <p:nvSpPr>
          <p:cNvPr id="34" name="Rectangle 33"/>
          <p:cNvSpPr/>
          <p:nvPr/>
        </p:nvSpPr>
        <p:spPr>
          <a:xfrm>
            <a:off x="2306453" y="4455882"/>
            <a:ext cx="2051690" cy="827314"/>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latin typeface="Arial Black" pitchFamily="34" charset="0"/>
              </a:rPr>
              <a:t>QUARY</a:t>
            </a:r>
            <a:endParaRPr lang="en-IN" dirty="0">
              <a:latin typeface="Arial Black" pitchFamily="34" charset="0"/>
            </a:endParaRPr>
          </a:p>
        </p:txBody>
      </p:sp>
      <p:cxnSp>
        <p:nvCxnSpPr>
          <p:cNvPr id="36" name="Straight Arrow Connector 35"/>
          <p:cNvCxnSpPr>
            <a:stCxn id="34" idx="0"/>
          </p:cNvCxnSpPr>
          <p:nvPr/>
        </p:nvCxnSpPr>
        <p:spPr>
          <a:xfrm flipV="1">
            <a:off x="3332298" y="3614580"/>
            <a:ext cx="0" cy="84130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5090532" y="3109684"/>
            <a:ext cx="1260745"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9" name="Google Shape;436;p23"/>
          <p:cNvCxnSpPr/>
          <p:nvPr/>
        </p:nvCxnSpPr>
        <p:spPr>
          <a:xfrm flipV="1">
            <a:off x="7504106" y="2394351"/>
            <a:ext cx="1261138" cy="1"/>
          </a:xfrm>
          <a:prstGeom prst="straightConnector1">
            <a:avLst/>
          </a:prstGeom>
          <a:noFill/>
          <a:ln w="9525" cap="flat" cmpd="sng">
            <a:solidFill>
              <a:schemeClr val="dk2"/>
            </a:solidFill>
            <a:prstDash val="dash"/>
            <a:round/>
            <a:headEnd type="none" w="med" len="med"/>
            <a:tailEnd type="none" w="med" len="med"/>
          </a:ln>
        </p:spPr>
      </p:cxnSp>
      <p:sp>
        <p:nvSpPr>
          <p:cNvPr id="43" name="Rectangle 42"/>
          <p:cNvSpPr/>
          <p:nvPr/>
        </p:nvSpPr>
        <p:spPr>
          <a:xfrm>
            <a:off x="9419879" y="2066505"/>
            <a:ext cx="2648919" cy="584775"/>
          </a:xfrm>
          <a:prstGeom prst="rect">
            <a:avLst/>
          </a:prstGeom>
        </p:spPr>
        <p:txBody>
          <a:bodyPr wrap="square">
            <a:spAutoFit/>
          </a:bodyPr>
          <a:lstStyle/>
          <a:p>
            <a:r>
              <a:rPr lang="en-US" sz="1600" dirty="0" smtClean="0"/>
              <a:t>Users who liked </a:t>
            </a:r>
            <a:r>
              <a:rPr lang="en-US" sz="1600" dirty="0"/>
              <a:t>every single photo on the </a:t>
            </a:r>
            <a:r>
              <a:rPr lang="en-US" sz="1600" dirty="0" smtClean="0"/>
              <a:t>platform</a:t>
            </a:r>
            <a:endParaRPr lang="en-IN" sz="1600" dirty="0"/>
          </a:p>
        </p:txBody>
      </p:sp>
      <p:sp>
        <p:nvSpPr>
          <p:cNvPr id="47" name="Oval 46"/>
          <p:cNvSpPr/>
          <p:nvPr/>
        </p:nvSpPr>
        <p:spPr>
          <a:xfrm>
            <a:off x="8765244" y="2063104"/>
            <a:ext cx="555030" cy="541135"/>
          </a:xfrm>
          <a:prstGeom prst="ellipse">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1</a:t>
            </a:r>
            <a:endParaRPr lang="en-IN" dirty="0"/>
          </a:p>
        </p:txBody>
      </p:sp>
      <p:sp>
        <p:nvSpPr>
          <p:cNvPr id="50" name="Oval 49"/>
          <p:cNvSpPr/>
          <p:nvPr/>
        </p:nvSpPr>
        <p:spPr>
          <a:xfrm>
            <a:off x="8772504" y="2813201"/>
            <a:ext cx="555030" cy="541135"/>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2</a:t>
            </a:r>
            <a:endParaRPr lang="en-IN" dirty="0"/>
          </a:p>
        </p:txBody>
      </p:sp>
      <p:cxnSp>
        <p:nvCxnSpPr>
          <p:cNvPr id="51" name="Google Shape;436;p23"/>
          <p:cNvCxnSpPr/>
          <p:nvPr/>
        </p:nvCxnSpPr>
        <p:spPr>
          <a:xfrm flipV="1">
            <a:off x="7482338" y="3098283"/>
            <a:ext cx="1261138" cy="1"/>
          </a:xfrm>
          <a:prstGeom prst="straightConnector1">
            <a:avLst/>
          </a:prstGeom>
          <a:noFill/>
          <a:ln w="9525" cap="flat" cmpd="sng">
            <a:solidFill>
              <a:schemeClr val="dk2"/>
            </a:solidFill>
            <a:prstDash val="dash"/>
            <a:round/>
            <a:headEnd type="none" w="med" len="med"/>
            <a:tailEnd type="none" w="med" len="med"/>
          </a:ln>
        </p:spPr>
      </p:cxnSp>
      <p:sp>
        <p:nvSpPr>
          <p:cNvPr id="53" name="Rectangle 52"/>
          <p:cNvSpPr/>
          <p:nvPr/>
        </p:nvSpPr>
        <p:spPr>
          <a:xfrm>
            <a:off x="9411689" y="2855668"/>
            <a:ext cx="2648919" cy="584775"/>
          </a:xfrm>
          <a:prstGeom prst="rect">
            <a:avLst/>
          </a:prstGeom>
        </p:spPr>
        <p:txBody>
          <a:bodyPr wrap="square">
            <a:spAutoFit/>
          </a:bodyPr>
          <a:lstStyle/>
          <a:p>
            <a:r>
              <a:rPr lang="en-US" sz="1600" dirty="0" smtClean="0"/>
              <a:t>These accounts counts could distort engagement</a:t>
            </a:r>
            <a:endParaRPr lang="en-IN" sz="1600" dirty="0"/>
          </a:p>
        </p:txBody>
      </p:sp>
      <p:cxnSp>
        <p:nvCxnSpPr>
          <p:cNvPr id="55" name="Google Shape;436;p23"/>
          <p:cNvCxnSpPr/>
          <p:nvPr/>
        </p:nvCxnSpPr>
        <p:spPr>
          <a:xfrm flipV="1">
            <a:off x="7504112" y="3831243"/>
            <a:ext cx="1261138" cy="1"/>
          </a:xfrm>
          <a:prstGeom prst="straightConnector1">
            <a:avLst/>
          </a:prstGeom>
          <a:noFill/>
          <a:ln w="9525" cap="flat" cmpd="sng">
            <a:solidFill>
              <a:schemeClr val="dk2"/>
            </a:solidFill>
            <a:prstDash val="dash"/>
            <a:round/>
            <a:headEnd type="none" w="med" len="med"/>
            <a:tailEnd type="none" w="med" len="med"/>
          </a:ln>
        </p:spPr>
      </p:cxnSp>
      <p:sp>
        <p:nvSpPr>
          <p:cNvPr id="56" name="Oval 55"/>
          <p:cNvSpPr/>
          <p:nvPr/>
        </p:nvSpPr>
        <p:spPr>
          <a:xfrm>
            <a:off x="8765250" y="3575189"/>
            <a:ext cx="555030" cy="541135"/>
          </a:xfrm>
          <a:prstGeom prst="ellipse">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3</a:t>
            </a:r>
            <a:endParaRPr lang="en-IN" dirty="0"/>
          </a:p>
        </p:txBody>
      </p:sp>
      <p:sp>
        <p:nvSpPr>
          <p:cNvPr id="57" name="Rectangle 56"/>
          <p:cNvSpPr/>
          <p:nvPr/>
        </p:nvSpPr>
        <p:spPr>
          <a:xfrm>
            <a:off x="9404030" y="3585552"/>
            <a:ext cx="2648919" cy="584775"/>
          </a:xfrm>
          <a:prstGeom prst="rect">
            <a:avLst/>
          </a:prstGeom>
        </p:spPr>
        <p:txBody>
          <a:bodyPr wrap="square">
            <a:spAutoFit/>
          </a:bodyPr>
          <a:lstStyle/>
          <a:p>
            <a:r>
              <a:rPr lang="en-US" sz="1600" dirty="0" smtClean="0"/>
              <a:t>Decrease the experience for genuine users</a:t>
            </a:r>
            <a:endParaRPr lang="en-IN" sz="1600" dirty="0"/>
          </a:p>
        </p:txBody>
      </p:sp>
      <p:cxnSp>
        <p:nvCxnSpPr>
          <p:cNvPr id="58" name="Google Shape;436;p23"/>
          <p:cNvCxnSpPr/>
          <p:nvPr/>
        </p:nvCxnSpPr>
        <p:spPr>
          <a:xfrm flipV="1">
            <a:off x="7482344" y="4535175"/>
            <a:ext cx="1261138" cy="1"/>
          </a:xfrm>
          <a:prstGeom prst="straightConnector1">
            <a:avLst/>
          </a:prstGeom>
          <a:noFill/>
          <a:ln w="9525" cap="flat" cmpd="sng">
            <a:solidFill>
              <a:schemeClr val="dk2"/>
            </a:solidFill>
            <a:prstDash val="dash"/>
            <a:round/>
            <a:headEnd type="none" w="med" len="med"/>
            <a:tailEnd type="none" w="med" len="med"/>
          </a:ln>
        </p:spPr>
      </p:cxnSp>
      <p:sp>
        <p:nvSpPr>
          <p:cNvPr id="59" name="Oval 58"/>
          <p:cNvSpPr/>
          <p:nvPr/>
        </p:nvSpPr>
        <p:spPr>
          <a:xfrm>
            <a:off x="8757996" y="4279121"/>
            <a:ext cx="555030" cy="541135"/>
          </a:xfrm>
          <a:prstGeom prst="ellipse">
            <a:avLst/>
          </a:prstGeom>
          <a:solidFill>
            <a:srgbClr val="D7370B"/>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4</a:t>
            </a:r>
            <a:endParaRPr lang="en-IN" dirty="0"/>
          </a:p>
        </p:txBody>
      </p:sp>
      <p:sp>
        <p:nvSpPr>
          <p:cNvPr id="61" name="Rectangle 60"/>
          <p:cNvSpPr/>
          <p:nvPr/>
        </p:nvSpPr>
        <p:spPr>
          <a:xfrm>
            <a:off x="9382262" y="4318512"/>
            <a:ext cx="2648919" cy="830997"/>
          </a:xfrm>
          <a:prstGeom prst="rect">
            <a:avLst/>
          </a:prstGeom>
        </p:spPr>
        <p:txBody>
          <a:bodyPr wrap="square">
            <a:spAutoFit/>
          </a:bodyPr>
          <a:lstStyle/>
          <a:p>
            <a:r>
              <a:rPr lang="en-US" sz="1600" dirty="0" smtClean="0"/>
              <a:t>These accounts need to be maintain the platform’s integrity</a:t>
            </a:r>
            <a:endParaRPr lang="en-IN" sz="1600" dirty="0"/>
          </a:p>
        </p:txBody>
      </p:sp>
      <p:sp>
        <p:nvSpPr>
          <p:cNvPr id="62" name="Rectangle 61"/>
          <p:cNvSpPr/>
          <p:nvPr/>
        </p:nvSpPr>
        <p:spPr>
          <a:xfrm>
            <a:off x="5757041" y="4829625"/>
            <a:ext cx="2217986" cy="540665"/>
          </a:xfrm>
          <a:prstGeom prst="rect">
            <a:avLst/>
          </a:prstGeom>
          <a:solidFill>
            <a:srgbClr val="FF005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latin typeface="Arial Rounded MT Bold" pitchFamily="34" charset="0"/>
              </a:rPr>
              <a:t>BOTS AND FAKE ACCOUNTS</a:t>
            </a:r>
            <a:endParaRPr lang="en-IN" dirty="0">
              <a:latin typeface="Arial Rounded MT Bold" pitchFamily="34" charset="0"/>
            </a:endParaRPr>
          </a:p>
        </p:txBody>
      </p:sp>
      <p:sp>
        <p:nvSpPr>
          <p:cNvPr id="63"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71"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72" name="Gráfico 9">
            <a:extLst>
              <a:ext uri="{FF2B5EF4-FFF2-40B4-BE49-F238E27FC236}">
                <a16:creationId xmlns:a16="http://schemas.microsoft.com/office/drawing/2014/main" xmlns="" id="{79A0094E-9A45-473C-B9B6-88B73970CB7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xmlns="" r:embed="rId8"/>
              </a:ext>
            </a:extLst>
          </a:blip>
          <a:stretch>
            <a:fillRect/>
          </a:stretch>
        </p:blipFill>
        <p:spPr>
          <a:xfrm>
            <a:off x="364197" y="155594"/>
            <a:ext cx="655907" cy="655907"/>
          </a:xfrm>
          <a:prstGeom prst="rect">
            <a:avLst/>
          </a:prstGeom>
        </p:spPr>
      </p:pic>
      <p:sp>
        <p:nvSpPr>
          <p:cNvPr id="73"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74"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75"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76"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77"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78"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79"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80"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81"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82"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83"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84"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85"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90"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91"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95"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96"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97"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92"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93"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94"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98"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smtClean="0"/>
              <a:t>12 likes</a:t>
            </a:r>
            <a:endParaRPr lang="en-US" sz="1400" dirty="0"/>
          </a:p>
        </p:txBody>
      </p:sp>
      <p:grpSp>
        <p:nvGrpSpPr>
          <p:cNvPr id="99" name="Gráfico 15">
            <a:extLst>
              <a:ext uri="{FF2B5EF4-FFF2-40B4-BE49-F238E27FC236}">
                <a16:creationId xmlns="" xmlns:a16="http://schemas.microsoft.com/office/drawing/2014/main" id="{9310BEBA-190D-9A36-0434-FF19AEADDD40}"/>
              </a:ext>
            </a:extLst>
          </p:cNvPr>
          <p:cNvGrpSpPr/>
          <p:nvPr/>
        </p:nvGrpSpPr>
        <p:grpSpPr>
          <a:xfrm>
            <a:off x="542431" y="5363943"/>
            <a:ext cx="299438" cy="299438"/>
            <a:chOff x="482715" y="5571125"/>
            <a:chExt cx="333965" cy="333965"/>
          </a:xfrm>
          <a:gradFill>
            <a:gsLst>
              <a:gs pos="0">
                <a:schemeClr val="accent1"/>
              </a:gs>
              <a:gs pos="27000">
                <a:schemeClr val="accent2"/>
              </a:gs>
              <a:gs pos="64000">
                <a:schemeClr val="accent3"/>
              </a:gs>
              <a:gs pos="100000">
                <a:schemeClr val="accent4"/>
              </a:gs>
            </a:gsLst>
            <a:lin ang="5400000" scaled="1"/>
          </a:gradFill>
        </p:grpSpPr>
        <p:sp>
          <p:nvSpPr>
            <p:cNvPr id="100" name="Forma libre: forma 39">
              <a:extLst>
                <a:ext uri="{FF2B5EF4-FFF2-40B4-BE49-F238E27FC236}">
                  <a16:creationId xmlns="" xmlns:a16="http://schemas.microsoft.com/office/drawing/2014/main"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grpFill/>
            <a:ln w="2238" cap="flat">
              <a:noFill/>
              <a:prstDash val="solid"/>
              <a:miter/>
            </a:ln>
          </p:spPr>
          <p:txBody>
            <a:bodyPr rtlCol="0" anchor="ctr"/>
            <a:lstStyle/>
            <a:p>
              <a:endParaRPr lang="es-CO" dirty="0"/>
            </a:p>
          </p:txBody>
        </p:sp>
        <p:sp>
          <p:nvSpPr>
            <p:cNvPr id="101" name="Forma libre: forma 40">
              <a:extLst>
                <a:ext uri="{FF2B5EF4-FFF2-40B4-BE49-F238E27FC236}">
                  <a16:creationId xmlns="" xmlns:a16="http://schemas.microsoft.com/office/drawing/2014/main"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grpFill/>
            <a:ln w="2238" cap="flat">
              <a:noFill/>
              <a:prstDash val="solid"/>
              <a:miter/>
            </a:ln>
          </p:spPr>
          <p:txBody>
            <a:bodyPr rtlCol="0" anchor="ctr"/>
            <a:lstStyle/>
            <a:p>
              <a:endParaRPr lang="es-CO" dirty="0"/>
            </a:p>
          </p:txBody>
        </p:sp>
      </p:grpSp>
      <p:grpSp>
        <p:nvGrpSpPr>
          <p:cNvPr id="102" name="Google Shape;179;p18"/>
          <p:cNvGrpSpPr/>
          <p:nvPr/>
        </p:nvGrpSpPr>
        <p:grpSpPr>
          <a:xfrm>
            <a:off x="11192568" y="6095767"/>
            <a:ext cx="324698" cy="266979"/>
            <a:chOff x="5591756" y="4050672"/>
            <a:chExt cx="367209" cy="339550"/>
          </a:xfrm>
          <a:solidFill>
            <a:schemeClr val="accent6">
              <a:lumMod val="50000"/>
            </a:schemeClr>
          </a:solidFill>
        </p:grpSpPr>
        <p:sp>
          <p:nvSpPr>
            <p:cNvPr id="103"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1438829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7"/>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8"/>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9"/>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77">
            <a:extLst>
              <a:ext uri="{FF2B5EF4-FFF2-40B4-BE49-F238E27FC236}">
                <a16:creationId xmlns:a16="http://schemas.microsoft.com/office/drawing/2014/main" xmlns="" id="{B76B5C3D-D1A6-C6DD-D515-D24F842351F0}"/>
              </a:ext>
            </a:extLst>
          </p:cNvPr>
          <p:cNvSpPr txBox="1"/>
          <p:nvPr/>
        </p:nvSpPr>
        <p:spPr>
          <a:xfrm>
            <a:off x="2632316"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RESULTS</a:t>
            </a:r>
            <a:endParaRPr lang="en-US" sz="3600" dirty="0">
              <a:latin typeface="Montserrat ExtraBold" panose="00000900000000000000" pitchFamily="50" charset="0"/>
            </a:endParaRPr>
          </a:p>
        </p:txBody>
      </p:sp>
      <p:sp>
        <p:nvSpPr>
          <p:cNvPr id="5"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6"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7"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8"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9"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0"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92961" y="1876492"/>
            <a:ext cx="379329" cy="326967"/>
          </a:xfrm>
          <a:prstGeom prst="rect">
            <a:avLst/>
          </a:prstGeom>
        </p:spPr>
      </p:pic>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13" name="Google Shape;170;p18"/>
          <p:cNvGrpSpPr/>
          <p:nvPr/>
        </p:nvGrpSpPr>
        <p:grpSpPr>
          <a:xfrm>
            <a:off x="4397180" y="915029"/>
            <a:ext cx="654313" cy="574464"/>
            <a:chOff x="7151664" y="2287794"/>
            <a:chExt cx="405498" cy="366353"/>
          </a:xfrm>
          <a:solidFill>
            <a:srgbClr val="FF0000"/>
          </a:solidFill>
        </p:grpSpPr>
        <p:sp>
          <p:nvSpPr>
            <p:cNvPr id="14"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8"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19"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20"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21"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22"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23"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24"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25"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6"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7"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8"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30"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TextBox 139">
            <a:extLst>
              <a:ext uri="{FF2B5EF4-FFF2-40B4-BE49-F238E27FC236}">
                <a16:creationId xmlns:a16="http://schemas.microsoft.com/office/drawing/2014/main" xmlns="" id="{27B17CD9-3577-7B32-1487-F1BECF1BA71F}"/>
              </a:ext>
            </a:extLst>
          </p:cNvPr>
          <p:cNvSpPr txBox="1"/>
          <p:nvPr/>
        </p:nvSpPr>
        <p:spPr>
          <a:xfrm>
            <a:off x="2350995" y="1920035"/>
            <a:ext cx="215042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Achievements_</a:t>
            </a:r>
          </a:p>
        </p:txBody>
      </p:sp>
      <p:sp>
        <p:nvSpPr>
          <p:cNvPr id="2" name="Rectangle 1"/>
          <p:cNvSpPr/>
          <p:nvPr/>
        </p:nvSpPr>
        <p:spPr>
          <a:xfrm>
            <a:off x="1946249" y="2409371"/>
            <a:ext cx="10086093" cy="37737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smtClean="0">
                <a:latin typeface="Arial Black" pitchFamily="34" charset="0"/>
              </a:rPr>
              <a:t>Achievements accomplished from the project</a:t>
            </a:r>
            <a:endParaRPr lang="en-IN" sz="1400" dirty="0">
              <a:latin typeface="Arial Black" pitchFamily="34" charset="0"/>
            </a:endParaRPr>
          </a:p>
        </p:txBody>
      </p:sp>
      <p:sp>
        <p:nvSpPr>
          <p:cNvPr id="33" name="Rectangle 32"/>
          <p:cNvSpPr/>
          <p:nvPr/>
        </p:nvSpPr>
        <p:spPr>
          <a:xfrm>
            <a:off x="2996971" y="2815773"/>
            <a:ext cx="3354306" cy="540657"/>
          </a:xfrm>
          <a:prstGeom prst="rect">
            <a:avLst/>
          </a:prstGeom>
          <a:solidFill>
            <a:srgbClr val="E052A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bg1"/>
                </a:solidFill>
                <a:latin typeface="Arial Black" pitchFamily="34" charset="0"/>
              </a:rPr>
              <a:t>ENHANCED DATA </a:t>
            </a:r>
            <a:r>
              <a:rPr lang="en-IN" sz="1400" dirty="0" smtClean="0">
                <a:solidFill>
                  <a:schemeClr val="bg1"/>
                </a:solidFill>
                <a:latin typeface="Arial Black" pitchFamily="34" charset="0"/>
              </a:rPr>
              <a:t>ANALYSIS SKILLS</a:t>
            </a:r>
          </a:p>
        </p:txBody>
      </p:sp>
      <p:sp>
        <p:nvSpPr>
          <p:cNvPr id="35" name="Rectangle 34"/>
          <p:cNvSpPr/>
          <p:nvPr/>
        </p:nvSpPr>
        <p:spPr>
          <a:xfrm>
            <a:off x="6549696" y="2816310"/>
            <a:ext cx="5076255" cy="523220"/>
          </a:xfrm>
          <a:prstGeom prst="rect">
            <a:avLst/>
          </a:prstGeom>
        </p:spPr>
        <p:txBody>
          <a:bodyPr wrap="square">
            <a:spAutoFit/>
          </a:bodyPr>
          <a:lstStyle/>
          <a:p>
            <a:r>
              <a:rPr lang="en-US" sz="1400" dirty="0"/>
              <a:t>By working with large datasets and using SQL to extract meaningful insights, I improved my ability to analyze user data </a:t>
            </a:r>
            <a:r>
              <a:rPr lang="en-US" sz="1400" dirty="0" smtClean="0"/>
              <a:t>effectively</a:t>
            </a:r>
            <a:endParaRPr lang="en-US" sz="1400" dirty="0"/>
          </a:p>
        </p:txBody>
      </p:sp>
      <p:sp>
        <p:nvSpPr>
          <p:cNvPr id="36" name="Rectangle 35"/>
          <p:cNvSpPr/>
          <p:nvPr/>
        </p:nvSpPr>
        <p:spPr>
          <a:xfrm>
            <a:off x="3004231" y="3418107"/>
            <a:ext cx="3354306" cy="911102"/>
          </a:xfrm>
          <a:prstGeom prst="rect">
            <a:avLst/>
          </a:prstGeom>
          <a:solidFill>
            <a:srgbClr val="FF5BE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Arial Black" pitchFamily="34" charset="0"/>
              </a:rPr>
              <a:t>ANALYSIS OF USER </a:t>
            </a:r>
            <a:r>
              <a:rPr lang="en-US" sz="1400" dirty="0" smtClean="0">
                <a:solidFill>
                  <a:schemeClr val="bg1"/>
                </a:solidFill>
                <a:latin typeface="Arial Black" pitchFamily="34" charset="0"/>
              </a:rPr>
              <a:t>BEHAVIOR</a:t>
            </a:r>
            <a:endParaRPr lang="en-US" sz="1400" dirty="0">
              <a:solidFill>
                <a:schemeClr val="bg1"/>
              </a:solidFill>
              <a:latin typeface="Arial Black" pitchFamily="34" charset="0"/>
            </a:endParaRPr>
          </a:p>
        </p:txBody>
      </p:sp>
      <p:sp>
        <p:nvSpPr>
          <p:cNvPr id="37" name="Rectangle 36"/>
          <p:cNvSpPr/>
          <p:nvPr/>
        </p:nvSpPr>
        <p:spPr>
          <a:xfrm>
            <a:off x="6542442" y="3389616"/>
            <a:ext cx="5286704" cy="954107"/>
          </a:xfrm>
          <a:prstGeom prst="rect">
            <a:avLst/>
          </a:prstGeom>
        </p:spPr>
        <p:txBody>
          <a:bodyPr wrap="square">
            <a:spAutoFit/>
          </a:bodyPr>
          <a:lstStyle/>
          <a:p>
            <a:r>
              <a:rPr lang="en-US" sz="1400" dirty="0"/>
              <a:t>The project offered crucial understanding of user behavior patterns, including recognizing loyal users, addressing inactivity, and identifying content engagement trends. This information aids in developing more precise and impactful marketing and product </a:t>
            </a:r>
            <a:r>
              <a:rPr lang="en-US" sz="1400" dirty="0" smtClean="0"/>
              <a:t>strategies</a:t>
            </a:r>
            <a:endParaRPr lang="en-US" sz="1400" dirty="0"/>
          </a:p>
        </p:txBody>
      </p:sp>
      <p:sp>
        <p:nvSpPr>
          <p:cNvPr id="38" name="Rectangle 37"/>
          <p:cNvSpPr/>
          <p:nvPr/>
        </p:nvSpPr>
        <p:spPr>
          <a:xfrm>
            <a:off x="6556955" y="4434624"/>
            <a:ext cx="5620533" cy="523220"/>
          </a:xfrm>
          <a:prstGeom prst="rect">
            <a:avLst/>
          </a:prstGeom>
        </p:spPr>
        <p:txBody>
          <a:bodyPr wrap="square">
            <a:spAutoFit/>
          </a:bodyPr>
          <a:lstStyle/>
          <a:p>
            <a:r>
              <a:rPr lang="en-US" sz="1400" dirty="0"/>
              <a:t>Finding users who might be bots showed where the platform can enhance security and user experience by removing or limiting fake </a:t>
            </a:r>
            <a:r>
              <a:rPr lang="en-US" sz="1400" dirty="0" smtClean="0"/>
              <a:t>accounts</a:t>
            </a:r>
            <a:endParaRPr lang="en-US" sz="1400" dirty="0"/>
          </a:p>
        </p:txBody>
      </p:sp>
      <p:sp>
        <p:nvSpPr>
          <p:cNvPr id="39" name="Rectangle 38"/>
          <p:cNvSpPr/>
          <p:nvPr/>
        </p:nvSpPr>
        <p:spPr>
          <a:xfrm>
            <a:off x="3004231" y="4405059"/>
            <a:ext cx="3354306" cy="540657"/>
          </a:xfrm>
          <a:prstGeom prst="rect">
            <a:avLst/>
          </a:prstGeom>
          <a:solidFill>
            <a:srgbClr val="FE585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Arial Black" pitchFamily="34" charset="0"/>
              </a:rPr>
              <a:t>DETECTION  OF FAKE ACCOUNTS</a:t>
            </a:r>
            <a:endParaRPr lang="en-IN" sz="1400" dirty="0">
              <a:latin typeface="Arial Black" pitchFamily="34" charset="0"/>
            </a:endParaRPr>
          </a:p>
        </p:txBody>
      </p:sp>
      <p:sp>
        <p:nvSpPr>
          <p:cNvPr id="40" name="Rectangle 39"/>
          <p:cNvSpPr/>
          <p:nvPr/>
        </p:nvSpPr>
        <p:spPr>
          <a:xfrm>
            <a:off x="6535187" y="5022444"/>
            <a:ext cx="5620533" cy="738664"/>
          </a:xfrm>
          <a:prstGeom prst="rect">
            <a:avLst/>
          </a:prstGeom>
        </p:spPr>
        <p:txBody>
          <a:bodyPr wrap="square">
            <a:spAutoFit/>
          </a:bodyPr>
          <a:lstStyle/>
          <a:p>
            <a:r>
              <a:rPr lang="en-US" sz="1400" dirty="0"/>
              <a:t>Calculating metrics that matter to investors, like average posts per user and overall engagement, has given me experience in preparing data that supports business </a:t>
            </a:r>
            <a:r>
              <a:rPr lang="en-US" sz="1400" dirty="0" smtClean="0"/>
              <a:t> growth</a:t>
            </a:r>
            <a:endParaRPr lang="en-US" sz="1400" dirty="0"/>
          </a:p>
        </p:txBody>
      </p:sp>
      <p:sp>
        <p:nvSpPr>
          <p:cNvPr id="41" name="Rectangle 40"/>
          <p:cNvSpPr/>
          <p:nvPr/>
        </p:nvSpPr>
        <p:spPr>
          <a:xfrm>
            <a:off x="3011491" y="5036421"/>
            <a:ext cx="3354306" cy="739201"/>
          </a:xfrm>
          <a:prstGeom prst="rect">
            <a:avLst/>
          </a:prstGeom>
          <a:solidFill>
            <a:srgbClr val="FF9843"/>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Arial Black" pitchFamily="34" charset="0"/>
              </a:rPr>
              <a:t> EXPERIENCE INVESTOR MATRICS</a:t>
            </a:r>
            <a:endParaRPr lang="en-IN" sz="1400" dirty="0">
              <a:latin typeface="Arial Black" pitchFamily="34" charset="0"/>
            </a:endParaRPr>
          </a:p>
        </p:txBody>
      </p:sp>
      <p:sp>
        <p:nvSpPr>
          <p:cNvPr id="42" name="Rectangle 41"/>
          <p:cNvSpPr/>
          <p:nvPr/>
        </p:nvSpPr>
        <p:spPr>
          <a:xfrm>
            <a:off x="2351668" y="2846116"/>
            <a:ext cx="492443" cy="369332"/>
          </a:xfrm>
          <a:prstGeom prst="rect">
            <a:avLst/>
          </a:prstGeom>
        </p:spPr>
        <p:txBody>
          <a:bodyPr wrap="none">
            <a:spAutoFit/>
          </a:bodyPr>
          <a:lstStyle/>
          <a:p>
            <a:r>
              <a:rPr lang="en-IN" dirty="0" smtClean="0">
                <a:solidFill>
                  <a:schemeClr val="accent5"/>
                </a:solidFill>
                <a:latin typeface="Arial Black" pitchFamily="34" charset="0"/>
              </a:rPr>
              <a:t>01</a:t>
            </a:r>
            <a:endParaRPr lang="en-IN" dirty="0">
              <a:solidFill>
                <a:schemeClr val="accent5"/>
              </a:solidFill>
              <a:latin typeface="Arial Black" pitchFamily="34" charset="0"/>
            </a:endParaRPr>
          </a:p>
        </p:txBody>
      </p:sp>
      <p:sp>
        <p:nvSpPr>
          <p:cNvPr id="43" name="Rectangle 42"/>
          <p:cNvSpPr/>
          <p:nvPr/>
        </p:nvSpPr>
        <p:spPr>
          <a:xfrm>
            <a:off x="2358928" y="3433936"/>
            <a:ext cx="492443" cy="369332"/>
          </a:xfrm>
          <a:prstGeom prst="rect">
            <a:avLst/>
          </a:prstGeom>
        </p:spPr>
        <p:txBody>
          <a:bodyPr wrap="none">
            <a:spAutoFit/>
          </a:bodyPr>
          <a:lstStyle/>
          <a:p>
            <a:r>
              <a:rPr lang="en-IN" dirty="0" smtClean="0">
                <a:solidFill>
                  <a:schemeClr val="accent3"/>
                </a:solidFill>
                <a:latin typeface="Arial Black" pitchFamily="34" charset="0"/>
              </a:rPr>
              <a:t>02</a:t>
            </a:r>
            <a:endParaRPr lang="en-IN" dirty="0">
              <a:solidFill>
                <a:schemeClr val="accent3"/>
              </a:solidFill>
              <a:latin typeface="Arial Black" pitchFamily="34" charset="0"/>
            </a:endParaRPr>
          </a:p>
        </p:txBody>
      </p:sp>
      <p:sp>
        <p:nvSpPr>
          <p:cNvPr id="44" name="Rectangle 43"/>
          <p:cNvSpPr/>
          <p:nvPr/>
        </p:nvSpPr>
        <p:spPr>
          <a:xfrm>
            <a:off x="2358928" y="4420888"/>
            <a:ext cx="492443" cy="369332"/>
          </a:xfrm>
          <a:prstGeom prst="rect">
            <a:avLst/>
          </a:prstGeom>
        </p:spPr>
        <p:txBody>
          <a:bodyPr wrap="none">
            <a:spAutoFit/>
          </a:bodyPr>
          <a:lstStyle/>
          <a:p>
            <a:r>
              <a:rPr lang="en-IN" dirty="0" smtClean="0">
                <a:solidFill>
                  <a:srgbClr val="D7370B"/>
                </a:solidFill>
                <a:latin typeface="Arial Black" pitchFamily="34" charset="0"/>
              </a:rPr>
              <a:t>03</a:t>
            </a:r>
            <a:endParaRPr lang="en-IN" dirty="0">
              <a:solidFill>
                <a:srgbClr val="D7370B"/>
              </a:solidFill>
              <a:latin typeface="Arial Black" pitchFamily="34" charset="0"/>
            </a:endParaRPr>
          </a:p>
        </p:txBody>
      </p:sp>
      <p:sp>
        <p:nvSpPr>
          <p:cNvPr id="45" name="Rectangle 44"/>
          <p:cNvSpPr/>
          <p:nvPr/>
        </p:nvSpPr>
        <p:spPr>
          <a:xfrm>
            <a:off x="2358928" y="5059504"/>
            <a:ext cx="492443" cy="369332"/>
          </a:xfrm>
          <a:prstGeom prst="rect">
            <a:avLst/>
          </a:prstGeom>
        </p:spPr>
        <p:txBody>
          <a:bodyPr wrap="none">
            <a:spAutoFit/>
          </a:bodyPr>
          <a:lstStyle/>
          <a:p>
            <a:r>
              <a:rPr lang="en-IN" dirty="0" smtClean="0">
                <a:solidFill>
                  <a:srgbClr val="FF7100"/>
                </a:solidFill>
                <a:latin typeface="Arial Black" pitchFamily="34" charset="0"/>
              </a:rPr>
              <a:t>04</a:t>
            </a:r>
            <a:endParaRPr lang="en-IN" dirty="0">
              <a:solidFill>
                <a:srgbClr val="FF7100"/>
              </a:solidFill>
              <a:latin typeface="Arial Black" pitchFamily="34" charset="0"/>
            </a:endParaRPr>
          </a:p>
        </p:txBody>
      </p:sp>
      <p:pic>
        <p:nvPicPr>
          <p:cNvPr id="46" name="Picture 4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604417" y="2409515"/>
            <a:ext cx="514649" cy="712367"/>
          </a:xfrm>
          <a:prstGeom prst="rect">
            <a:avLst/>
          </a:prstGeom>
          <a:solidFill>
            <a:srgbClr val="FFFF00"/>
          </a:solidFill>
        </p:spPr>
      </p:pic>
      <p:sp>
        <p:nvSpPr>
          <p:cNvPr id="50"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grpSp>
        <p:nvGrpSpPr>
          <p:cNvPr id="51" name="Google Shape;179;p18"/>
          <p:cNvGrpSpPr/>
          <p:nvPr/>
        </p:nvGrpSpPr>
        <p:grpSpPr>
          <a:xfrm>
            <a:off x="11192568" y="6168337"/>
            <a:ext cx="324698" cy="266979"/>
            <a:chOff x="5591756" y="4050672"/>
            <a:chExt cx="367209" cy="339550"/>
          </a:xfrm>
          <a:solidFill>
            <a:schemeClr val="accent6">
              <a:lumMod val="50000"/>
            </a:schemeClr>
          </a:solidFill>
        </p:grpSpPr>
        <p:sp>
          <p:nvSpPr>
            <p:cNvPr id="52"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8"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59" name="Gráfico 9">
            <a:extLst>
              <a:ext uri="{FF2B5EF4-FFF2-40B4-BE49-F238E27FC236}">
                <a16:creationId xmlns:a16="http://schemas.microsoft.com/office/drawing/2014/main" xmlns="" id="{79A0094E-9A45-473C-B9B6-88B73970CB74}"/>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p:blipFill>
        <p:spPr>
          <a:xfrm>
            <a:off x="364197" y="155594"/>
            <a:ext cx="655907" cy="655907"/>
          </a:xfrm>
          <a:prstGeom prst="rect">
            <a:avLst/>
          </a:prstGeom>
        </p:spPr>
      </p:pic>
      <p:sp>
        <p:nvSpPr>
          <p:cNvPr id="60"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1"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63"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65"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66"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67"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68"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69"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70"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71"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72"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73"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74"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75"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76"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77"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78"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sp>
        <p:nvSpPr>
          <p:cNvPr id="87"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smtClean="0"/>
              <a:t>13 likes</a:t>
            </a:r>
            <a:endParaRPr lang="en-US" sz="1400" dirty="0"/>
          </a:p>
        </p:txBody>
      </p:sp>
      <p:grpSp>
        <p:nvGrpSpPr>
          <p:cNvPr id="88" name="Gráfico 11">
            <a:extLst>
              <a:ext uri="{FF2B5EF4-FFF2-40B4-BE49-F238E27FC236}">
                <a16:creationId xmlns="" xmlns:a16="http://schemas.microsoft.com/office/drawing/2014/main" id="{2A82854D-A070-B816-F9AA-A98252EE4DBA}"/>
              </a:ext>
            </a:extLst>
          </p:cNvPr>
          <p:cNvGrpSpPr/>
          <p:nvPr/>
        </p:nvGrpSpPr>
        <p:grpSpPr>
          <a:xfrm>
            <a:off x="525670" y="5921956"/>
            <a:ext cx="332960" cy="288413"/>
            <a:chOff x="452831" y="6193480"/>
            <a:chExt cx="371352" cy="321669"/>
          </a:xfrm>
          <a:gradFill>
            <a:gsLst>
              <a:gs pos="0">
                <a:schemeClr val="accent1"/>
              </a:gs>
              <a:gs pos="27000">
                <a:schemeClr val="accent2"/>
              </a:gs>
              <a:gs pos="64000">
                <a:schemeClr val="accent3"/>
              </a:gs>
              <a:gs pos="100000">
                <a:schemeClr val="accent4"/>
              </a:gs>
            </a:gsLst>
            <a:lin ang="5400000" scaled="1"/>
          </a:gradFill>
        </p:grpSpPr>
        <p:grpSp>
          <p:nvGrpSpPr>
            <p:cNvPr id="89" name="Gráfico 11">
              <a:extLst>
                <a:ext uri="{FF2B5EF4-FFF2-40B4-BE49-F238E27FC236}">
                  <a16:creationId xmlns="" xmlns:a16="http://schemas.microsoft.com/office/drawing/2014/main" id="{ED1CDD86-7842-1B06-64A4-41095831147E}"/>
                </a:ext>
              </a:extLst>
            </p:cNvPr>
            <p:cNvGrpSpPr/>
            <p:nvPr/>
          </p:nvGrpSpPr>
          <p:grpSpPr>
            <a:xfrm>
              <a:off x="550021" y="6200008"/>
              <a:ext cx="274162" cy="307888"/>
              <a:chOff x="550021" y="6200008"/>
              <a:chExt cx="274162" cy="307888"/>
            </a:xfrm>
            <a:grpFill/>
          </p:grpSpPr>
          <p:sp>
            <p:nvSpPr>
              <p:cNvPr id="93" name="Forma libre: forma 43">
                <a:extLst>
                  <a:ext uri="{FF2B5EF4-FFF2-40B4-BE49-F238E27FC236}">
                    <a16:creationId xmlns="" xmlns:a16="http://schemas.microsoft.com/office/drawing/2014/main"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sp>
            <p:nvSpPr>
              <p:cNvPr id="94" name="Forma libre: forma 44">
                <a:extLst>
                  <a:ext uri="{FF2B5EF4-FFF2-40B4-BE49-F238E27FC236}">
                    <a16:creationId xmlns="" xmlns:a16="http://schemas.microsoft.com/office/drawing/2014/main"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sp>
            <p:nvSpPr>
              <p:cNvPr id="95" name="Forma libre: forma 45">
                <a:extLst>
                  <a:ext uri="{FF2B5EF4-FFF2-40B4-BE49-F238E27FC236}">
                    <a16:creationId xmlns="" xmlns:a16="http://schemas.microsoft.com/office/drawing/2014/main"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grpSp>
        <p:sp>
          <p:nvSpPr>
            <p:cNvPr id="90" name="Forma libre: forma 46">
              <a:extLst>
                <a:ext uri="{FF2B5EF4-FFF2-40B4-BE49-F238E27FC236}">
                  <a16:creationId xmlns="" xmlns:a16="http://schemas.microsoft.com/office/drawing/2014/main"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grpFill/>
            <a:ln w="3620" cap="flat">
              <a:noFill/>
              <a:prstDash val="solid"/>
              <a:miter/>
            </a:ln>
          </p:spPr>
          <p:txBody>
            <a:bodyPr rtlCol="0" anchor="ctr"/>
            <a:lstStyle/>
            <a:p>
              <a:endParaRPr lang="es-CO" dirty="0"/>
            </a:p>
          </p:txBody>
        </p:sp>
        <p:sp>
          <p:nvSpPr>
            <p:cNvPr id="91" name="Forma libre: forma 47">
              <a:extLst>
                <a:ext uri="{FF2B5EF4-FFF2-40B4-BE49-F238E27FC236}">
                  <a16:creationId xmlns="" xmlns:a16="http://schemas.microsoft.com/office/drawing/2014/main"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grpFill/>
            <a:ln w="3620" cap="flat">
              <a:noFill/>
              <a:prstDash val="solid"/>
              <a:miter/>
            </a:ln>
          </p:spPr>
          <p:txBody>
            <a:bodyPr rtlCol="0" anchor="ctr"/>
            <a:lstStyle/>
            <a:p>
              <a:endParaRPr lang="es-CO" dirty="0"/>
            </a:p>
          </p:txBody>
        </p:sp>
        <p:sp>
          <p:nvSpPr>
            <p:cNvPr id="92" name="Forma libre: forma 48">
              <a:extLst>
                <a:ext uri="{FF2B5EF4-FFF2-40B4-BE49-F238E27FC236}">
                  <a16:creationId xmlns="" xmlns:a16="http://schemas.microsoft.com/office/drawing/2014/main"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grpFill/>
            <a:ln w="3620" cap="flat">
              <a:noFill/>
              <a:prstDash val="solid"/>
              <a:miter/>
            </a:ln>
          </p:spPr>
          <p:txBody>
            <a:bodyPr rtlCol="0" anchor="ctr"/>
            <a:lstStyle/>
            <a:p>
              <a:endParaRPr lang="es-CO" dirty="0"/>
            </a:p>
          </p:txBody>
        </p:sp>
      </p:grpSp>
      <p:pic>
        <p:nvPicPr>
          <p:cNvPr id="79" name="Picture 7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441352" y="979467"/>
            <a:ext cx="446414" cy="446414"/>
          </a:xfrm>
          <a:prstGeom prst="rect">
            <a:avLst/>
          </a:prstGeom>
        </p:spPr>
      </p:pic>
      <p:sp>
        <p:nvSpPr>
          <p:cNvPr id="80" name="TextBox 139">
            <a:extLst>
              <a:ext uri="{FF2B5EF4-FFF2-40B4-BE49-F238E27FC236}">
                <a16:creationId xmlns:a16="http://schemas.microsoft.com/office/drawing/2014/main" xmlns="" id="{D0EA9F52-5036-6FA1-4052-E20DF64F93F5}"/>
              </a:ext>
            </a:extLst>
          </p:cNvPr>
          <p:cNvSpPr txBox="1"/>
          <p:nvPr/>
        </p:nvSpPr>
        <p:spPr>
          <a:xfrm>
            <a:off x="5747377"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 Insights</a:t>
            </a:r>
            <a:endParaRPr lang="en-PH" sz="1200" dirty="0">
              <a:solidFill>
                <a:schemeClr val="tx1">
                  <a:lumMod val="85000"/>
                  <a:lumOff val="15000"/>
                </a:schemeClr>
              </a:solidFill>
              <a:latin typeface="Montserrat ExtraBold" panose="00000900000000000000" pitchFamily="50" charset="0"/>
            </a:endParaRPr>
          </a:p>
        </p:txBody>
      </p:sp>
    </p:spTree>
    <p:extLst>
      <p:ext uri="{BB962C8B-B14F-4D97-AF65-F5344CB8AC3E}">
        <p14:creationId xmlns:p14="http://schemas.microsoft.com/office/powerpoint/2010/main" val="1138575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7"/>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8"/>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9"/>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4" name="CuadroTexto 77">
            <a:extLst>
              <a:ext uri="{FF2B5EF4-FFF2-40B4-BE49-F238E27FC236}">
                <a16:creationId xmlns:a16="http://schemas.microsoft.com/office/drawing/2014/main" xmlns="" id="{B76B5C3D-D1A6-C6DD-D515-D24F842351F0}"/>
              </a:ext>
            </a:extLst>
          </p:cNvPr>
          <p:cNvSpPr txBox="1"/>
          <p:nvPr/>
        </p:nvSpPr>
        <p:spPr>
          <a:xfrm>
            <a:off x="2632316"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RESULTS</a:t>
            </a:r>
            <a:endParaRPr lang="en-US" sz="3600" dirty="0">
              <a:latin typeface="Montserrat ExtraBold" panose="00000900000000000000" pitchFamily="50" charset="0"/>
            </a:endParaRPr>
          </a:p>
        </p:txBody>
      </p:sp>
      <p:sp>
        <p:nvSpPr>
          <p:cNvPr id="5"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7"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8"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9"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10"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12" name="Google Shape;170;p18"/>
          <p:cNvGrpSpPr/>
          <p:nvPr/>
        </p:nvGrpSpPr>
        <p:grpSpPr>
          <a:xfrm>
            <a:off x="4397180" y="915029"/>
            <a:ext cx="654313" cy="574464"/>
            <a:chOff x="7151664" y="2287794"/>
            <a:chExt cx="405498" cy="366353"/>
          </a:xfrm>
          <a:solidFill>
            <a:srgbClr val="FF0000"/>
          </a:solidFill>
        </p:grpSpPr>
        <p:sp>
          <p:nvSpPr>
            <p:cNvPr id="13"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7"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92961" y="1876492"/>
            <a:ext cx="379329" cy="326967"/>
          </a:xfrm>
          <a:prstGeom prst="rect">
            <a:avLst/>
          </a:prstGeom>
        </p:spPr>
      </p:pic>
      <p:sp>
        <p:nvSpPr>
          <p:cNvPr id="19"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0" name="TextBox 139">
            <a:extLst>
              <a:ext uri="{FF2B5EF4-FFF2-40B4-BE49-F238E27FC236}">
                <a16:creationId xmlns:a16="http://schemas.microsoft.com/office/drawing/2014/main" xmlns="" id="{27B17CD9-3577-7B32-1487-F1BECF1BA71F}"/>
              </a:ext>
            </a:extLst>
          </p:cNvPr>
          <p:cNvSpPr txBox="1"/>
          <p:nvPr/>
        </p:nvSpPr>
        <p:spPr>
          <a:xfrm>
            <a:off x="2318541" y="1920035"/>
            <a:ext cx="187808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_Benefits_</a:t>
            </a:r>
          </a:p>
        </p:txBody>
      </p:sp>
      <p:sp>
        <p:nvSpPr>
          <p:cNvPr id="21"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22"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23"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24"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25"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26"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7"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8"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9"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30"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32" name="Google Shape;854;p35"/>
          <p:cNvSpPr/>
          <p:nvPr/>
        </p:nvSpPr>
        <p:spPr>
          <a:xfrm>
            <a:off x="4583023" y="2414744"/>
            <a:ext cx="3217200" cy="3217200"/>
          </a:xfrm>
          <a:prstGeom prst="ellipse">
            <a:avLst/>
          </a:prstGeom>
          <a:solidFill>
            <a:srgbClr val="FFAB5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855;p35"/>
          <p:cNvSpPr/>
          <p:nvPr/>
        </p:nvSpPr>
        <p:spPr>
          <a:xfrm>
            <a:off x="4911957" y="2711480"/>
            <a:ext cx="2594700" cy="2594700"/>
          </a:xfrm>
          <a:prstGeom prst="ellipse">
            <a:avLst/>
          </a:prstGeom>
          <a:solidFill>
            <a:srgbClr val="FF3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856;p35"/>
          <p:cNvSpPr/>
          <p:nvPr/>
        </p:nvSpPr>
        <p:spPr>
          <a:xfrm>
            <a:off x="5166650" y="2956130"/>
            <a:ext cx="2105400" cy="2105400"/>
          </a:xfrm>
          <a:prstGeom prst="ellipse">
            <a:avLst/>
          </a:prstGeom>
          <a:solidFill>
            <a:srgbClr val="F78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858;p35"/>
          <p:cNvSpPr txBox="1"/>
          <p:nvPr/>
        </p:nvSpPr>
        <p:spPr>
          <a:xfrm>
            <a:off x="5305386" y="3752330"/>
            <a:ext cx="18318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smtClean="0">
                <a:solidFill>
                  <a:schemeClr val="lt1"/>
                </a:solidFill>
                <a:latin typeface="Fira Sans Extra Condensed"/>
                <a:ea typeface="Fira Sans Extra Condensed"/>
                <a:cs typeface="Fira Sans Extra Condensed"/>
                <a:sym typeface="Fira Sans Extra Condensed"/>
              </a:rPr>
              <a:t>Benefites from the project</a:t>
            </a:r>
            <a:endParaRPr sz="2400" b="1" dirty="0">
              <a:solidFill>
                <a:schemeClr val="lt1"/>
              </a:solidFill>
              <a:latin typeface="Fira Sans Extra Condensed"/>
              <a:ea typeface="Fira Sans Extra Condensed"/>
              <a:cs typeface="Fira Sans Extra Condensed"/>
              <a:sym typeface="Fira Sans Extra Condensed"/>
            </a:endParaRPr>
          </a:p>
        </p:txBody>
      </p:sp>
      <p:sp>
        <p:nvSpPr>
          <p:cNvPr id="47" name="Oval 46"/>
          <p:cNvSpPr/>
          <p:nvPr/>
        </p:nvSpPr>
        <p:spPr>
          <a:xfrm>
            <a:off x="7315592" y="2711480"/>
            <a:ext cx="555030" cy="541135"/>
          </a:xfrm>
          <a:prstGeom prst="ellipse">
            <a:avLst/>
          </a:prstGeom>
          <a:solidFill>
            <a:srgbClr val="FF292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2</a:t>
            </a:r>
          </a:p>
        </p:txBody>
      </p:sp>
      <p:sp>
        <p:nvSpPr>
          <p:cNvPr id="48" name="Rectangle 47"/>
          <p:cNvSpPr/>
          <p:nvPr/>
        </p:nvSpPr>
        <p:spPr>
          <a:xfrm>
            <a:off x="1696405" y="4406686"/>
            <a:ext cx="2648919" cy="1015663"/>
          </a:xfrm>
          <a:prstGeom prst="rect">
            <a:avLst/>
          </a:prstGeom>
        </p:spPr>
        <p:txBody>
          <a:bodyPr wrap="square">
            <a:spAutoFit/>
          </a:bodyPr>
          <a:lstStyle/>
          <a:p>
            <a:r>
              <a:rPr lang="en-US" sz="1500" dirty="0" smtClean="0"/>
              <a:t>Improved </a:t>
            </a:r>
            <a:r>
              <a:rPr lang="en-US" sz="1500" dirty="0"/>
              <a:t>skills in writing SQL </a:t>
            </a:r>
            <a:r>
              <a:rPr lang="en-US" sz="1500" dirty="0" smtClean="0"/>
              <a:t>              queries </a:t>
            </a:r>
            <a:r>
              <a:rPr lang="en-US" sz="1500" dirty="0"/>
              <a:t>to get useful </a:t>
            </a:r>
            <a:r>
              <a:rPr lang="en-US" sz="1500" dirty="0" smtClean="0"/>
              <a:t>insights from </a:t>
            </a:r>
            <a:r>
              <a:rPr lang="en-US" sz="1500" dirty="0"/>
              <a:t>user and </a:t>
            </a:r>
            <a:r>
              <a:rPr lang="en-US" sz="1500" dirty="0" smtClean="0"/>
              <a:t>engagement data</a:t>
            </a:r>
            <a:endParaRPr lang="en-US" sz="1500" dirty="0"/>
          </a:p>
        </p:txBody>
      </p:sp>
      <p:sp>
        <p:nvSpPr>
          <p:cNvPr id="49" name="Rectangle 48"/>
          <p:cNvSpPr/>
          <p:nvPr/>
        </p:nvSpPr>
        <p:spPr>
          <a:xfrm>
            <a:off x="8209298" y="4097314"/>
            <a:ext cx="3821699" cy="1938992"/>
          </a:xfrm>
          <a:prstGeom prst="rect">
            <a:avLst/>
          </a:prstGeom>
        </p:spPr>
        <p:txBody>
          <a:bodyPr wrap="square">
            <a:spAutoFit/>
          </a:bodyPr>
          <a:lstStyle/>
          <a:p>
            <a:r>
              <a:rPr lang="en-US" sz="1500" dirty="0"/>
              <a:t>It provide the valuable Insights for Business Growth by provided the Instagram team with crucial information to improve user engagement, optimize marketing campaigns, and detect potentially harmful activity on the platform. These insights have a significant impact on the future development and success of the </a:t>
            </a:r>
            <a:r>
              <a:rPr lang="en-US" sz="1500" dirty="0" smtClean="0"/>
              <a:t>app</a:t>
            </a:r>
            <a:endParaRPr lang="en-US" sz="1500" dirty="0"/>
          </a:p>
        </p:txBody>
      </p:sp>
      <p:sp>
        <p:nvSpPr>
          <p:cNvPr id="50" name="Oval 49"/>
          <p:cNvSpPr/>
          <p:nvPr/>
        </p:nvSpPr>
        <p:spPr>
          <a:xfrm>
            <a:off x="7493680" y="4395956"/>
            <a:ext cx="555030" cy="541135"/>
          </a:xfrm>
          <a:prstGeom prst="ellipse">
            <a:avLst/>
          </a:prstGeom>
          <a:solidFill>
            <a:srgbClr val="A800D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3</a:t>
            </a:r>
          </a:p>
        </p:txBody>
      </p:sp>
      <p:sp>
        <p:nvSpPr>
          <p:cNvPr id="51" name="Rectangle 50"/>
          <p:cNvSpPr/>
          <p:nvPr/>
        </p:nvSpPr>
        <p:spPr>
          <a:xfrm>
            <a:off x="1817603" y="2703031"/>
            <a:ext cx="2648919" cy="784830"/>
          </a:xfrm>
          <a:prstGeom prst="rect">
            <a:avLst/>
          </a:prstGeom>
        </p:spPr>
        <p:txBody>
          <a:bodyPr wrap="square">
            <a:spAutoFit/>
          </a:bodyPr>
          <a:lstStyle/>
          <a:p>
            <a:r>
              <a:rPr lang="en-US" sz="1500" dirty="0"/>
              <a:t>It taught me how to translate data into actionable insights that align with business goals</a:t>
            </a:r>
            <a:r>
              <a:rPr lang="en-US" sz="1500" dirty="0" smtClean="0"/>
              <a:t>.</a:t>
            </a:r>
            <a:endParaRPr lang="en-US" sz="1500" dirty="0"/>
          </a:p>
        </p:txBody>
      </p:sp>
      <p:sp>
        <p:nvSpPr>
          <p:cNvPr id="52" name="Oval 51"/>
          <p:cNvSpPr/>
          <p:nvPr/>
        </p:nvSpPr>
        <p:spPr>
          <a:xfrm>
            <a:off x="4495550" y="2777966"/>
            <a:ext cx="555030" cy="541135"/>
          </a:xfrm>
          <a:prstGeom prst="ellipse">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1</a:t>
            </a:r>
            <a:endParaRPr lang="en-IN" dirty="0"/>
          </a:p>
        </p:txBody>
      </p:sp>
      <p:sp>
        <p:nvSpPr>
          <p:cNvPr id="53" name="Rectangle 52"/>
          <p:cNvSpPr/>
          <p:nvPr/>
        </p:nvSpPr>
        <p:spPr>
          <a:xfrm>
            <a:off x="7989233" y="2521813"/>
            <a:ext cx="3738310" cy="1015663"/>
          </a:xfrm>
          <a:prstGeom prst="rect">
            <a:avLst/>
          </a:prstGeom>
        </p:spPr>
        <p:txBody>
          <a:bodyPr wrap="square">
            <a:spAutoFit/>
          </a:bodyPr>
          <a:lstStyle/>
          <a:p>
            <a:r>
              <a:rPr lang="en-US" sz="1500" dirty="0"/>
              <a:t>Applied theoretical knowledge in a real-world setting, demonstrating the value of data analysis in shaping business strategies and decisions</a:t>
            </a:r>
            <a:r>
              <a:rPr lang="en-US" sz="1500" dirty="0" smtClean="0"/>
              <a:t>.</a:t>
            </a:r>
            <a:endParaRPr lang="en-US" sz="1500" dirty="0"/>
          </a:p>
        </p:txBody>
      </p:sp>
      <p:sp>
        <p:nvSpPr>
          <p:cNvPr id="54" name="Oval 53"/>
          <p:cNvSpPr/>
          <p:nvPr/>
        </p:nvSpPr>
        <p:spPr>
          <a:xfrm>
            <a:off x="4347241" y="4457140"/>
            <a:ext cx="555030" cy="541135"/>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4</a:t>
            </a:r>
          </a:p>
        </p:txBody>
      </p:sp>
      <p:grpSp>
        <p:nvGrpSpPr>
          <p:cNvPr id="55" name="Google Shape;179;p18"/>
          <p:cNvGrpSpPr/>
          <p:nvPr/>
        </p:nvGrpSpPr>
        <p:grpSpPr>
          <a:xfrm>
            <a:off x="11192568" y="6168337"/>
            <a:ext cx="324698" cy="266979"/>
            <a:chOff x="5591756" y="4050672"/>
            <a:chExt cx="367209" cy="339550"/>
          </a:xfrm>
          <a:solidFill>
            <a:schemeClr val="accent6">
              <a:lumMod val="50000"/>
            </a:schemeClr>
          </a:solidFill>
        </p:grpSpPr>
        <p:sp>
          <p:nvSpPr>
            <p:cNvPr id="56"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2"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4" name="Gráfico 9">
            <a:extLst>
              <a:ext uri="{FF2B5EF4-FFF2-40B4-BE49-F238E27FC236}">
                <a16:creationId xmlns:a16="http://schemas.microsoft.com/office/drawing/2014/main" xmlns="" id="{79A0094E-9A45-473C-B9B6-88B73970CB74}"/>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xmlns="" r:embed="rId5"/>
              </a:ext>
            </a:extLst>
          </a:blip>
          <a:stretch>
            <a:fillRect/>
          </a:stretch>
        </p:blipFill>
        <p:spPr>
          <a:xfrm>
            <a:off x="364197" y="155594"/>
            <a:ext cx="655907" cy="655907"/>
          </a:xfrm>
          <a:prstGeom prst="rect">
            <a:avLst/>
          </a:prstGeom>
        </p:spPr>
      </p:pic>
      <p:sp>
        <p:nvSpPr>
          <p:cNvPr id="65"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68"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69"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70"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71"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72"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73"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74"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75"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76"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77"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78"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79"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80"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81"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82"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sp>
        <p:nvSpPr>
          <p:cNvPr id="91"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smtClean="0"/>
              <a:t>14 likes</a:t>
            </a:r>
            <a:endParaRPr lang="en-US" sz="1400" dirty="0"/>
          </a:p>
        </p:txBody>
      </p:sp>
      <p:grpSp>
        <p:nvGrpSpPr>
          <p:cNvPr id="92" name="Gráfico 11">
            <a:extLst>
              <a:ext uri="{FF2B5EF4-FFF2-40B4-BE49-F238E27FC236}">
                <a16:creationId xmlns="" xmlns:a16="http://schemas.microsoft.com/office/drawing/2014/main" id="{2A82854D-A070-B816-F9AA-A98252EE4DBA}"/>
              </a:ext>
            </a:extLst>
          </p:cNvPr>
          <p:cNvGrpSpPr/>
          <p:nvPr/>
        </p:nvGrpSpPr>
        <p:grpSpPr>
          <a:xfrm>
            <a:off x="525670" y="5921956"/>
            <a:ext cx="332960" cy="288413"/>
            <a:chOff x="452831" y="6193480"/>
            <a:chExt cx="371352" cy="321669"/>
          </a:xfrm>
          <a:gradFill>
            <a:gsLst>
              <a:gs pos="0">
                <a:schemeClr val="accent1"/>
              </a:gs>
              <a:gs pos="27000">
                <a:schemeClr val="accent2"/>
              </a:gs>
              <a:gs pos="64000">
                <a:schemeClr val="accent3"/>
              </a:gs>
              <a:gs pos="100000">
                <a:schemeClr val="accent4"/>
              </a:gs>
            </a:gsLst>
            <a:lin ang="5400000" scaled="1"/>
          </a:gradFill>
        </p:grpSpPr>
        <p:grpSp>
          <p:nvGrpSpPr>
            <p:cNvPr id="93" name="Gráfico 11">
              <a:extLst>
                <a:ext uri="{FF2B5EF4-FFF2-40B4-BE49-F238E27FC236}">
                  <a16:creationId xmlns="" xmlns:a16="http://schemas.microsoft.com/office/drawing/2014/main" id="{ED1CDD86-7842-1B06-64A4-41095831147E}"/>
                </a:ext>
              </a:extLst>
            </p:cNvPr>
            <p:cNvGrpSpPr/>
            <p:nvPr/>
          </p:nvGrpSpPr>
          <p:grpSpPr>
            <a:xfrm>
              <a:off x="550021" y="6200008"/>
              <a:ext cx="274162" cy="307888"/>
              <a:chOff x="550021" y="6200008"/>
              <a:chExt cx="274162" cy="307888"/>
            </a:xfrm>
            <a:grpFill/>
          </p:grpSpPr>
          <p:sp>
            <p:nvSpPr>
              <p:cNvPr id="97" name="Forma libre: forma 43">
                <a:extLst>
                  <a:ext uri="{FF2B5EF4-FFF2-40B4-BE49-F238E27FC236}">
                    <a16:creationId xmlns="" xmlns:a16="http://schemas.microsoft.com/office/drawing/2014/main"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sp>
            <p:nvSpPr>
              <p:cNvPr id="98" name="Forma libre: forma 44">
                <a:extLst>
                  <a:ext uri="{FF2B5EF4-FFF2-40B4-BE49-F238E27FC236}">
                    <a16:creationId xmlns="" xmlns:a16="http://schemas.microsoft.com/office/drawing/2014/main"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sp>
            <p:nvSpPr>
              <p:cNvPr id="99" name="Forma libre: forma 45">
                <a:extLst>
                  <a:ext uri="{FF2B5EF4-FFF2-40B4-BE49-F238E27FC236}">
                    <a16:creationId xmlns="" xmlns:a16="http://schemas.microsoft.com/office/drawing/2014/main"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grpSp>
        <p:sp>
          <p:nvSpPr>
            <p:cNvPr id="94" name="Forma libre: forma 46">
              <a:extLst>
                <a:ext uri="{FF2B5EF4-FFF2-40B4-BE49-F238E27FC236}">
                  <a16:creationId xmlns="" xmlns:a16="http://schemas.microsoft.com/office/drawing/2014/main"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grpFill/>
            <a:ln w="3620" cap="flat">
              <a:noFill/>
              <a:prstDash val="solid"/>
              <a:miter/>
            </a:ln>
          </p:spPr>
          <p:txBody>
            <a:bodyPr rtlCol="0" anchor="ctr"/>
            <a:lstStyle/>
            <a:p>
              <a:endParaRPr lang="es-CO" dirty="0"/>
            </a:p>
          </p:txBody>
        </p:sp>
        <p:sp>
          <p:nvSpPr>
            <p:cNvPr id="95" name="Forma libre: forma 47">
              <a:extLst>
                <a:ext uri="{FF2B5EF4-FFF2-40B4-BE49-F238E27FC236}">
                  <a16:creationId xmlns="" xmlns:a16="http://schemas.microsoft.com/office/drawing/2014/main"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grpFill/>
            <a:ln w="3620" cap="flat">
              <a:noFill/>
              <a:prstDash val="solid"/>
              <a:miter/>
            </a:ln>
          </p:spPr>
          <p:txBody>
            <a:bodyPr rtlCol="0" anchor="ctr"/>
            <a:lstStyle/>
            <a:p>
              <a:endParaRPr lang="es-CO" dirty="0"/>
            </a:p>
          </p:txBody>
        </p:sp>
        <p:sp>
          <p:nvSpPr>
            <p:cNvPr id="96" name="Forma libre: forma 48">
              <a:extLst>
                <a:ext uri="{FF2B5EF4-FFF2-40B4-BE49-F238E27FC236}">
                  <a16:creationId xmlns="" xmlns:a16="http://schemas.microsoft.com/office/drawing/2014/main"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grpFill/>
            <a:ln w="3620" cap="flat">
              <a:noFill/>
              <a:prstDash val="solid"/>
              <a:miter/>
            </a:ln>
          </p:spPr>
          <p:txBody>
            <a:bodyPr rtlCol="0" anchor="ctr"/>
            <a:lstStyle/>
            <a:p>
              <a:endParaRPr lang="es-CO" dirty="0"/>
            </a:p>
          </p:txBody>
        </p:sp>
      </p:grpSp>
      <p:pic>
        <p:nvPicPr>
          <p:cNvPr id="83" name="Picture 8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441352" y="979467"/>
            <a:ext cx="446414" cy="446414"/>
          </a:xfrm>
          <a:prstGeom prst="rect">
            <a:avLst/>
          </a:prstGeom>
        </p:spPr>
      </p:pic>
      <p:sp>
        <p:nvSpPr>
          <p:cNvPr id="84" name="TextBox 139">
            <a:extLst>
              <a:ext uri="{FF2B5EF4-FFF2-40B4-BE49-F238E27FC236}">
                <a16:creationId xmlns:a16="http://schemas.microsoft.com/office/drawing/2014/main" xmlns="" id="{D0EA9F52-5036-6FA1-4052-E20DF64F93F5}"/>
              </a:ext>
            </a:extLst>
          </p:cNvPr>
          <p:cNvSpPr txBox="1"/>
          <p:nvPr/>
        </p:nvSpPr>
        <p:spPr>
          <a:xfrm>
            <a:off x="5747377"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 Insights</a:t>
            </a:r>
            <a:endParaRPr lang="en-PH" sz="1200" dirty="0">
              <a:solidFill>
                <a:schemeClr val="tx1">
                  <a:lumMod val="85000"/>
                  <a:lumOff val="15000"/>
                </a:schemeClr>
              </a:solidFill>
              <a:latin typeface="Montserrat ExtraBold" panose="00000900000000000000" pitchFamily="50" charset="0"/>
            </a:endParaRPr>
          </a:p>
        </p:txBody>
      </p:sp>
    </p:spTree>
    <p:extLst>
      <p:ext uri="{BB962C8B-B14F-4D97-AF65-F5344CB8AC3E}">
        <p14:creationId xmlns:p14="http://schemas.microsoft.com/office/powerpoint/2010/main" val="2132910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5"/>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6"/>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7"/>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4" name="CuadroTexto 77">
            <a:extLst>
              <a:ext uri="{FF2B5EF4-FFF2-40B4-BE49-F238E27FC236}">
                <a16:creationId xmlns:a16="http://schemas.microsoft.com/office/drawing/2014/main" xmlns="" id="{B76B5C3D-D1A6-C6DD-D515-D24F842351F0}"/>
              </a:ext>
            </a:extLst>
          </p:cNvPr>
          <p:cNvSpPr txBox="1"/>
          <p:nvPr/>
        </p:nvSpPr>
        <p:spPr>
          <a:xfrm>
            <a:off x="2632316" y="155594"/>
            <a:ext cx="7118614"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RESULTS</a:t>
            </a:r>
            <a:endParaRPr lang="en-US" sz="3600" dirty="0">
              <a:latin typeface="Montserrat ExtraBold" panose="00000900000000000000" pitchFamily="50" charset="0"/>
            </a:endParaRPr>
          </a:p>
        </p:txBody>
      </p:sp>
      <p:sp>
        <p:nvSpPr>
          <p:cNvPr id="5"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7"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8"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9"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10"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12" name="Google Shape;170;p18"/>
          <p:cNvGrpSpPr/>
          <p:nvPr/>
        </p:nvGrpSpPr>
        <p:grpSpPr>
          <a:xfrm>
            <a:off x="4397180" y="915029"/>
            <a:ext cx="654313" cy="574464"/>
            <a:chOff x="7151664" y="2287794"/>
            <a:chExt cx="405498" cy="366353"/>
          </a:xfrm>
          <a:solidFill>
            <a:srgbClr val="FF0000"/>
          </a:solidFill>
        </p:grpSpPr>
        <p:sp>
          <p:nvSpPr>
            <p:cNvPr id="13"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7"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92961" y="1876492"/>
            <a:ext cx="379329" cy="326967"/>
          </a:xfrm>
          <a:prstGeom prst="rect">
            <a:avLst/>
          </a:prstGeom>
        </p:spPr>
      </p:pic>
      <p:sp>
        <p:nvSpPr>
          <p:cNvPr id="19"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0" name="TextBox 139">
            <a:extLst>
              <a:ext uri="{FF2B5EF4-FFF2-40B4-BE49-F238E27FC236}">
                <a16:creationId xmlns:a16="http://schemas.microsoft.com/office/drawing/2014/main" xmlns="" id="{27B17CD9-3577-7B32-1487-F1BECF1BA71F}"/>
              </a:ext>
            </a:extLst>
          </p:cNvPr>
          <p:cNvSpPr txBox="1"/>
          <p:nvPr/>
        </p:nvSpPr>
        <p:spPr>
          <a:xfrm>
            <a:off x="2211410" y="1920035"/>
            <a:ext cx="1869106"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_Impact_</a:t>
            </a:r>
          </a:p>
        </p:txBody>
      </p:sp>
      <p:sp>
        <p:nvSpPr>
          <p:cNvPr id="21"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22"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23"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24"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25"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26"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7"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8"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9"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30"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sp>
        <p:nvSpPr>
          <p:cNvPr id="31" name="Rectangle 30"/>
          <p:cNvSpPr/>
          <p:nvPr/>
        </p:nvSpPr>
        <p:spPr>
          <a:xfrm>
            <a:off x="2075229" y="2380343"/>
            <a:ext cx="9420091" cy="653143"/>
          </a:xfrm>
          <a:prstGeom prst="rect">
            <a:avLst/>
          </a:prstGeom>
          <a:solidFill>
            <a:srgbClr val="FF33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smtClean="0">
                <a:latin typeface="Arial Black" pitchFamily="34" charset="0"/>
              </a:rPr>
              <a:t>Impact of the Analysis</a:t>
            </a:r>
            <a:endParaRPr lang="en-IN" sz="2800" dirty="0">
              <a:latin typeface="Arial Black" pitchFamily="34" charset="0"/>
            </a:endParaRPr>
          </a:p>
        </p:txBody>
      </p:sp>
      <p:sp>
        <p:nvSpPr>
          <p:cNvPr id="32" name="Rectangle 31"/>
          <p:cNvSpPr/>
          <p:nvPr/>
        </p:nvSpPr>
        <p:spPr>
          <a:xfrm>
            <a:off x="6792938" y="3174969"/>
            <a:ext cx="4687876" cy="2816156"/>
          </a:xfrm>
          <a:prstGeom prst="rect">
            <a:avLst/>
          </a:prstGeom>
        </p:spPr>
        <p:txBody>
          <a:bodyPr wrap="square">
            <a:spAutoFit/>
          </a:bodyPr>
          <a:lstStyle/>
          <a:p>
            <a:r>
              <a:rPr lang="en-US" dirty="0"/>
              <a:t>The analysis from this project has been crucial in finding patterns and trends that affect Instagram’s growth and user engagement. By understanding user behaviors and preferences, the insights can help develop new features, improve marketing, and increase user satisfaction. This project shows how data analysis can shape a product’s future and support decisions with strong evidence.</a:t>
            </a:r>
          </a:p>
          <a:p>
            <a:endParaRPr lang="en-US" sz="1500" dirty="0"/>
          </a:p>
        </p:txBody>
      </p:sp>
      <p:pic>
        <p:nvPicPr>
          <p:cNvPr id="33" name="Picture 3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30418" y="3233025"/>
            <a:ext cx="2305418" cy="2305418"/>
          </a:xfrm>
          <a:prstGeom prst="rect">
            <a:avLst/>
          </a:prstGeom>
        </p:spPr>
      </p:pic>
      <p:grpSp>
        <p:nvGrpSpPr>
          <p:cNvPr id="34" name="Google Shape;769;p31"/>
          <p:cNvGrpSpPr/>
          <p:nvPr/>
        </p:nvGrpSpPr>
        <p:grpSpPr>
          <a:xfrm>
            <a:off x="9206880" y="2500634"/>
            <a:ext cx="469479" cy="396661"/>
            <a:chOff x="5045500" y="842250"/>
            <a:chExt cx="503875" cy="481850"/>
          </a:xfrm>
          <a:solidFill>
            <a:schemeClr val="bg1"/>
          </a:solidFill>
        </p:grpSpPr>
        <p:sp>
          <p:nvSpPr>
            <p:cNvPr id="35" name="Google Shape;770;p3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36" name="Google Shape;771;p3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37" name="Google Shape;307;p21"/>
          <p:cNvGrpSpPr/>
          <p:nvPr/>
        </p:nvGrpSpPr>
        <p:grpSpPr>
          <a:xfrm>
            <a:off x="4021217" y="4383101"/>
            <a:ext cx="322086" cy="328844"/>
            <a:chOff x="4377977" y="2650150"/>
            <a:chExt cx="387619" cy="387639"/>
          </a:xfrm>
          <a:solidFill>
            <a:schemeClr val="tx1"/>
          </a:solidFill>
        </p:grpSpPr>
        <p:sp>
          <p:nvSpPr>
            <p:cNvPr id="38" name="Google Shape;308;p21"/>
            <p:cNvSpPr/>
            <p:nvPr/>
          </p:nvSpPr>
          <p:spPr>
            <a:xfrm>
              <a:off x="4446865" y="2719059"/>
              <a:ext cx="249860" cy="249839"/>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09;p21"/>
            <p:cNvSpPr/>
            <p:nvPr/>
          </p:nvSpPr>
          <p:spPr>
            <a:xfrm>
              <a:off x="4514980" y="2787195"/>
              <a:ext cx="113624" cy="113563"/>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310;p21"/>
            <p:cNvSpPr/>
            <p:nvPr/>
          </p:nvSpPr>
          <p:spPr>
            <a:xfrm>
              <a:off x="4377977" y="2650150"/>
              <a:ext cx="387619" cy="387639"/>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 name="Google Shape;179;p18"/>
          <p:cNvGrpSpPr/>
          <p:nvPr/>
        </p:nvGrpSpPr>
        <p:grpSpPr>
          <a:xfrm>
            <a:off x="11192568" y="6168337"/>
            <a:ext cx="324698" cy="266979"/>
            <a:chOff x="5591756" y="4050672"/>
            <a:chExt cx="367209" cy="339550"/>
          </a:xfrm>
          <a:solidFill>
            <a:schemeClr val="accent6">
              <a:lumMod val="50000"/>
            </a:schemeClr>
          </a:solidFill>
        </p:grpSpPr>
        <p:sp>
          <p:nvSpPr>
            <p:cNvPr id="42"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8"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50" name="Gráfico 9">
            <a:extLst>
              <a:ext uri="{FF2B5EF4-FFF2-40B4-BE49-F238E27FC236}">
                <a16:creationId xmlns:a16="http://schemas.microsoft.com/office/drawing/2014/main" xmlns="" id="{79A0094E-9A45-473C-B9B6-88B73970CB74}"/>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p:blipFill>
        <p:spPr>
          <a:xfrm>
            <a:off x="364197" y="155594"/>
            <a:ext cx="655907" cy="655907"/>
          </a:xfrm>
          <a:prstGeom prst="rect">
            <a:avLst/>
          </a:prstGeom>
        </p:spPr>
      </p:pic>
      <p:sp>
        <p:nvSpPr>
          <p:cNvPr id="51"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52"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53"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54"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55"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56"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57"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58"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59"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60"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61"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62"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63"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64"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65"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66"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sp>
        <p:nvSpPr>
          <p:cNvPr id="75"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smtClean="0"/>
              <a:t>15 likes</a:t>
            </a:r>
            <a:endParaRPr lang="en-US" sz="1400" dirty="0"/>
          </a:p>
        </p:txBody>
      </p:sp>
      <p:grpSp>
        <p:nvGrpSpPr>
          <p:cNvPr id="76" name="Gráfico 11">
            <a:extLst>
              <a:ext uri="{FF2B5EF4-FFF2-40B4-BE49-F238E27FC236}">
                <a16:creationId xmlns="" xmlns:a16="http://schemas.microsoft.com/office/drawing/2014/main" id="{2A82854D-A070-B816-F9AA-A98252EE4DBA}"/>
              </a:ext>
            </a:extLst>
          </p:cNvPr>
          <p:cNvGrpSpPr/>
          <p:nvPr/>
        </p:nvGrpSpPr>
        <p:grpSpPr>
          <a:xfrm>
            <a:off x="525670" y="5921956"/>
            <a:ext cx="332960" cy="288413"/>
            <a:chOff x="452831" y="6193480"/>
            <a:chExt cx="371352" cy="321669"/>
          </a:xfrm>
          <a:gradFill>
            <a:gsLst>
              <a:gs pos="0">
                <a:schemeClr val="accent1"/>
              </a:gs>
              <a:gs pos="27000">
                <a:schemeClr val="accent2"/>
              </a:gs>
              <a:gs pos="64000">
                <a:schemeClr val="accent3"/>
              </a:gs>
              <a:gs pos="100000">
                <a:schemeClr val="accent4"/>
              </a:gs>
            </a:gsLst>
            <a:lin ang="5400000" scaled="1"/>
          </a:gradFill>
        </p:grpSpPr>
        <p:grpSp>
          <p:nvGrpSpPr>
            <p:cNvPr id="77" name="Gráfico 11">
              <a:extLst>
                <a:ext uri="{FF2B5EF4-FFF2-40B4-BE49-F238E27FC236}">
                  <a16:creationId xmlns="" xmlns:a16="http://schemas.microsoft.com/office/drawing/2014/main" id="{ED1CDD86-7842-1B06-64A4-41095831147E}"/>
                </a:ext>
              </a:extLst>
            </p:cNvPr>
            <p:cNvGrpSpPr/>
            <p:nvPr/>
          </p:nvGrpSpPr>
          <p:grpSpPr>
            <a:xfrm>
              <a:off x="550021" y="6200008"/>
              <a:ext cx="274162" cy="307888"/>
              <a:chOff x="550021" y="6200008"/>
              <a:chExt cx="274162" cy="307888"/>
            </a:xfrm>
            <a:grpFill/>
          </p:grpSpPr>
          <p:sp>
            <p:nvSpPr>
              <p:cNvPr id="81" name="Forma libre: forma 43">
                <a:extLst>
                  <a:ext uri="{FF2B5EF4-FFF2-40B4-BE49-F238E27FC236}">
                    <a16:creationId xmlns="" xmlns:a16="http://schemas.microsoft.com/office/drawing/2014/main"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sp>
            <p:nvSpPr>
              <p:cNvPr id="82" name="Forma libre: forma 44">
                <a:extLst>
                  <a:ext uri="{FF2B5EF4-FFF2-40B4-BE49-F238E27FC236}">
                    <a16:creationId xmlns="" xmlns:a16="http://schemas.microsoft.com/office/drawing/2014/main"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sp>
            <p:nvSpPr>
              <p:cNvPr id="83" name="Forma libre: forma 45">
                <a:extLst>
                  <a:ext uri="{FF2B5EF4-FFF2-40B4-BE49-F238E27FC236}">
                    <a16:creationId xmlns="" xmlns:a16="http://schemas.microsoft.com/office/drawing/2014/main"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grpSp>
        <p:sp>
          <p:nvSpPr>
            <p:cNvPr id="78" name="Forma libre: forma 46">
              <a:extLst>
                <a:ext uri="{FF2B5EF4-FFF2-40B4-BE49-F238E27FC236}">
                  <a16:creationId xmlns="" xmlns:a16="http://schemas.microsoft.com/office/drawing/2014/main"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grpFill/>
            <a:ln w="3620" cap="flat">
              <a:noFill/>
              <a:prstDash val="solid"/>
              <a:miter/>
            </a:ln>
          </p:spPr>
          <p:txBody>
            <a:bodyPr rtlCol="0" anchor="ctr"/>
            <a:lstStyle/>
            <a:p>
              <a:endParaRPr lang="es-CO" dirty="0"/>
            </a:p>
          </p:txBody>
        </p:sp>
        <p:sp>
          <p:nvSpPr>
            <p:cNvPr id="79" name="Forma libre: forma 47">
              <a:extLst>
                <a:ext uri="{FF2B5EF4-FFF2-40B4-BE49-F238E27FC236}">
                  <a16:creationId xmlns="" xmlns:a16="http://schemas.microsoft.com/office/drawing/2014/main"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grpFill/>
            <a:ln w="3620" cap="flat">
              <a:noFill/>
              <a:prstDash val="solid"/>
              <a:miter/>
            </a:ln>
          </p:spPr>
          <p:txBody>
            <a:bodyPr rtlCol="0" anchor="ctr"/>
            <a:lstStyle/>
            <a:p>
              <a:endParaRPr lang="es-CO" dirty="0"/>
            </a:p>
          </p:txBody>
        </p:sp>
        <p:sp>
          <p:nvSpPr>
            <p:cNvPr id="80" name="Forma libre: forma 48">
              <a:extLst>
                <a:ext uri="{FF2B5EF4-FFF2-40B4-BE49-F238E27FC236}">
                  <a16:creationId xmlns="" xmlns:a16="http://schemas.microsoft.com/office/drawing/2014/main"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grpFill/>
            <a:ln w="3620" cap="flat">
              <a:noFill/>
              <a:prstDash val="solid"/>
              <a:miter/>
            </a:ln>
          </p:spPr>
          <p:txBody>
            <a:bodyPr rtlCol="0" anchor="ctr"/>
            <a:lstStyle/>
            <a:p>
              <a:endParaRPr lang="es-CO" dirty="0"/>
            </a:p>
          </p:txBody>
        </p:sp>
      </p:grpSp>
      <p:pic>
        <p:nvPicPr>
          <p:cNvPr id="84" name="Picture 8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441352" y="979467"/>
            <a:ext cx="446414" cy="446414"/>
          </a:xfrm>
          <a:prstGeom prst="rect">
            <a:avLst/>
          </a:prstGeom>
        </p:spPr>
      </p:pic>
      <p:sp>
        <p:nvSpPr>
          <p:cNvPr id="85" name="TextBox 139">
            <a:extLst>
              <a:ext uri="{FF2B5EF4-FFF2-40B4-BE49-F238E27FC236}">
                <a16:creationId xmlns:a16="http://schemas.microsoft.com/office/drawing/2014/main" xmlns="" id="{D0EA9F52-5036-6FA1-4052-E20DF64F93F5}"/>
              </a:ext>
            </a:extLst>
          </p:cNvPr>
          <p:cNvSpPr txBox="1"/>
          <p:nvPr/>
        </p:nvSpPr>
        <p:spPr>
          <a:xfrm>
            <a:off x="5747377"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 Insights</a:t>
            </a:r>
            <a:endParaRPr lang="en-PH" sz="1200" dirty="0">
              <a:solidFill>
                <a:schemeClr val="tx1">
                  <a:lumMod val="85000"/>
                  <a:lumOff val="15000"/>
                </a:schemeClr>
              </a:solidFill>
              <a:latin typeface="Montserrat ExtraBold" panose="00000900000000000000" pitchFamily="50" charset="0"/>
            </a:endParaRPr>
          </a:p>
        </p:txBody>
      </p:sp>
    </p:spTree>
    <p:extLst>
      <p:ext uri="{BB962C8B-B14F-4D97-AF65-F5344CB8AC3E}">
        <p14:creationId xmlns:p14="http://schemas.microsoft.com/office/powerpoint/2010/main" val="3004240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5"/>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6"/>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7"/>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tángulo: esquinas redondeadas 23">
            <a:extLst>
              <a:ext uri="{FF2B5EF4-FFF2-40B4-BE49-F238E27FC236}">
                <a16:creationId xmlns:a16="http://schemas.microsoft.com/office/drawing/2014/main" xmlns="" id="{A7020FB3-8B67-50BA-4EE2-BB4EFBC91108}"/>
              </a:ext>
            </a:extLst>
          </p:cNvPr>
          <p:cNvSpPr/>
          <p:nvPr/>
        </p:nvSpPr>
        <p:spPr>
          <a:xfrm>
            <a:off x="2420009" y="2427397"/>
            <a:ext cx="3799068" cy="3347691"/>
          </a:xfrm>
          <a:prstGeom prst="roundRect">
            <a:avLst>
              <a:gd name="adj" fmla="val 9510"/>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4"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5"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7"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8" name="TextBox 139">
            <a:extLst>
              <a:ext uri="{FF2B5EF4-FFF2-40B4-BE49-F238E27FC236}">
                <a16:creationId xmlns:a16="http://schemas.microsoft.com/office/drawing/2014/main" xmlns="" id="{D0EA9F52-5036-6FA1-4052-E20DF64F93F5}"/>
              </a:ext>
            </a:extLst>
          </p:cNvPr>
          <p:cNvSpPr txBox="1"/>
          <p:nvPr/>
        </p:nvSpPr>
        <p:spPr>
          <a:xfrm>
            <a:off x="6748843" y="16174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9"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grpSp>
        <p:nvGrpSpPr>
          <p:cNvPr id="11" name="Google Shape;170;p18"/>
          <p:cNvGrpSpPr/>
          <p:nvPr/>
        </p:nvGrpSpPr>
        <p:grpSpPr>
          <a:xfrm>
            <a:off x="4397180" y="915029"/>
            <a:ext cx="654313" cy="574464"/>
            <a:chOff x="7151664" y="2287794"/>
            <a:chExt cx="405498" cy="366353"/>
          </a:xfrm>
          <a:solidFill>
            <a:srgbClr val="FF0000"/>
          </a:solidFill>
        </p:grpSpPr>
        <p:sp>
          <p:nvSpPr>
            <p:cNvPr id="12"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6"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20"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21"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22"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23"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24"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chemeClr val="tx1"/>
          </a:solidFill>
          <a:ln w="7262" cap="flat">
            <a:noFill/>
            <a:prstDash val="solid"/>
            <a:miter/>
          </a:ln>
        </p:spPr>
        <p:txBody>
          <a:bodyPr rtlCol="0" anchor="ctr"/>
          <a:lstStyle/>
          <a:p>
            <a:endParaRPr lang="es-CO" dirty="0"/>
          </a:p>
        </p:txBody>
      </p:sp>
      <p:sp>
        <p:nvSpPr>
          <p:cNvPr id="25"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6" name="Elipse 64">
            <a:extLst>
              <a:ext uri="{FF2B5EF4-FFF2-40B4-BE49-F238E27FC236}">
                <a16:creationId xmlns:a16="http://schemas.microsoft.com/office/drawing/2014/main" xmlns="" id="{CED60EA8-16AA-2EFE-0459-A3C524291927}"/>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7" name="Elipse 27">
            <a:extLst>
              <a:ext uri="{FF2B5EF4-FFF2-40B4-BE49-F238E27FC236}">
                <a16:creationId xmlns:a16="http://schemas.microsoft.com/office/drawing/2014/main" xmlns="" id="{E39EC696-F2A6-82EE-914F-8CC881916E43}"/>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8"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9" name="Gráfico 5">
            <a:extLst>
              <a:ext uri="{FF2B5EF4-FFF2-40B4-BE49-F238E27FC236}">
                <a16:creationId xmlns:a16="http://schemas.microsoft.com/office/drawing/2014/main" xmlns="" id="{71619F7E-F007-8C30-43AB-82DBD4795E89}"/>
              </a:ext>
            </a:extLst>
          </p:cNvPr>
          <p:cNvSpPr/>
          <p:nvPr/>
        </p:nvSpPr>
        <p:spPr>
          <a:xfrm>
            <a:off x="10008258" y="6182940"/>
            <a:ext cx="322889" cy="281406"/>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FF0000"/>
          </a:solidFill>
          <a:ln w="4382" cap="flat">
            <a:noFill/>
            <a:prstDash val="solid"/>
            <a:miter/>
          </a:ln>
        </p:spPr>
        <p:txBody>
          <a:bodyPr rtlCol="0" anchor="ctr"/>
          <a:lstStyle/>
          <a:p>
            <a:endParaRPr lang="es-CO" dirty="0"/>
          </a:p>
        </p:txBody>
      </p:sp>
      <p:grpSp>
        <p:nvGrpSpPr>
          <p:cNvPr id="30" name="Google Shape;179;p18"/>
          <p:cNvGrpSpPr/>
          <p:nvPr/>
        </p:nvGrpSpPr>
        <p:grpSpPr>
          <a:xfrm>
            <a:off x="11192568" y="6168337"/>
            <a:ext cx="324698" cy="266979"/>
            <a:chOff x="5591756" y="4050672"/>
            <a:chExt cx="367209" cy="339550"/>
          </a:xfrm>
          <a:solidFill>
            <a:schemeClr val="accent6">
              <a:lumMod val="50000"/>
            </a:schemeClr>
          </a:solidFill>
        </p:grpSpPr>
        <p:sp>
          <p:nvSpPr>
            <p:cNvPr id="31" name="Google Shape;180;p18"/>
            <p:cNvSpPr/>
            <p:nvPr/>
          </p:nvSpPr>
          <p:spPr>
            <a:xfrm>
              <a:off x="5592543" y="4050672"/>
              <a:ext cx="366422" cy="66802"/>
            </a:xfrm>
            <a:custGeom>
              <a:avLst/>
              <a:gdLst/>
              <a:ahLst/>
              <a:cxnLst/>
              <a:rect l="l" t="t" r="r" b="b"/>
              <a:pathLst>
                <a:path w="10718" h="1954" extrusionOk="0">
                  <a:moveTo>
                    <a:pt x="7812" y="691"/>
                  </a:moveTo>
                  <a:cubicBezTo>
                    <a:pt x="8098" y="691"/>
                    <a:pt x="8241" y="1025"/>
                    <a:pt x="8050" y="1215"/>
                  </a:cubicBezTo>
                  <a:cubicBezTo>
                    <a:pt x="7979" y="1287"/>
                    <a:pt x="7894" y="1318"/>
                    <a:pt x="7813" y="1318"/>
                  </a:cubicBezTo>
                  <a:cubicBezTo>
                    <a:pt x="7651" y="1318"/>
                    <a:pt x="7502" y="1191"/>
                    <a:pt x="7502" y="1001"/>
                  </a:cubicBezTo>
                  <a:cubicBezTo>
                    <a:pt x="7502" y="810"/>
                    <a:pt x="7645" y="691"/>
                    <a:pt x="7812" y="691"/>
                  </a:cubicBezTo>
                  <a:close/>
                  <a:moveTo>
                    <a:pt x="8812" y="691"/>
                  </a:moveTo>
                  <a:cubicBezTo>
                    <a:pt x="9098" y="691"/>
                    <a:pt x="9241" y="1025"/>
                    <a:pt x="9027" y="1215"/>
                  </a:cubicBezTo>
                  <a:cubicBezTo>
                    <a:pt x="8963" y="1287"/>
                    <a:pt x="8884" y="1318"/>
                    <a:pt x="8806" y="1318"/>
                  </a:cubicBezTo>
                  <a:cubicBezTo>
                    <a:pt x="8651" y="1318"/>
                    <a:pt x="8503" y="1191"/>
                    <a:pt x="8503" y="1001"/>
                  </a:cubicBezTo>
                  <a:cubicBezTo>
                    <a:pt x="8503" y="810"/>
                    <a:pt x="8646" y="691"/>
                    <a:pt x="8812" y="691"/>
                  </a:cubicBezTo>
                  <a:close/>
                  <a:moveTo>
                    <a:pt x="9812" y="691"/>
                  </a:moveTo>
                  <a:cubicBezTo>
                    <a:pt x="10098" y="691"/>
                    <a:pt x="10241" y="1025"/>
                    <a:pt x="10027" y="1215"/>
                  </a:cubicBezTo>
                  <a:cubicBezTo>
                    <a:pt x="9963" y="1287"/>
                    <a:pt x="9884" y="1318"/>
                    <a:pt x="9806" y="1318"/>
                  </a:cubicBezTo>
                  <a:cubicBezTo>
                    <a:pt x="9651" y="1318"/>
                    <a:pt x="9503" y="1191"/>
                    <a:pt x="9503" y="1001"/>
                  </a:cubicBezTo>
                  <a:cubicBezTo>
                    <a:pt x="9503" y="810"/>
                    <a:pt x="9646" y="691"/>
                    <a:pt x="9812" y="691"/>
                  </a:cubicBezTo>
                  <a:close/>
                  <a:moveTo>
                    <a:pt x="310" y="1"/>
                  </a:moveTo>
                  <a:cubicBezTo>
                    <a:pt x="120" y="1"/>
                    <a:pt x="1" y="143"/>
                    <a:pt x="1" y="334"/>
                  </a:cubicBezTo>
                  <a:lnTo>
                    <a:pt x="1" y="1953"/>
                  </a:lnTo>
                  <a:lnTo>
                    <a:pt x="10717" y="1953"/>
                  </a:lnTo>
                  <a:lnTo>
                    <a:pt x="10717" y="334"/>
                  </a:lnTo>
                  <a:cubicBezTo>
                    <a:pt x="10717" y="143"/>
                    <a:pt x="10575" y="1"/>
                    <a:pt x="103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181;p18"/>
            <p:cNvSpPr/>
            <p:nvPr/>
          </p:nvSpPr>
          <p:spPr>
            <a:xfrm>
              <a:off x="5704097" y="4201302"/>
              <a:ext cx="37469" cy="52956"/>
            </a:xfrm>
            <a:custGeom>
              <a:avLst/>
              <a:gdLst/>
              <a:ahLst/>
              <a:cxnLst/>
              <a:rect l="l" t="t" r="r" b="b"/>
              <a:pathLst>
                <a:path w="1096" h="1549" extrusionOk="0">
                  <a:moveTo>
                    <a:pt x="1096" y="0"/>
                  </a:moveTo>
                  <a:cubicBezTo>
                    <a:pt x="501" y="310"/>
                    <a:pt x="96" y="881"/>
                    <a:pt x="0" y="1548"/>
                  </a:cubicBezTo>
                  <a:lnTo>
                    <a:pt x="786" y="1548"/>
                  </a:lnTo>
                  <a:cubicBezTo>
                    <a:pt x="810" y="1024"/>
                    <a:pt x="905" y="524"/>
                    <a:pt x="1096" y="24"/>
                  </a:cubicBezTo>
                  <a:lnTo>
                    <a:pt x="10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182;p18"/>
            <p:cNvSpPr/>
            <p:nvPr/>
          </p:nvSpPr>
          <p:spPr>
            <a:xfrm>
              <a:off x="5704097" y="4276207"/>
              <a:ext cx="38290" cy="53743"/>
            </a:xfrm>
            <a:custGeom>
              <a:avLst/>
              <a:gdLst/>
              <a:ahLst/>
              <a:cxnLst/>
              <a:rect l="l" t="t" r="r" b="b"/>
              <a:pathLst>
                <a:path w="1120" h="1572" extrusionOk="0">
                  <a:moveTo>
                    <a:pt x="0" y="0"/>
                  </a:moveTo>
                  <a:cubicBezTo>
                    <a:pt x="96" y="667"/>
                    <a:pt x="524" y="1238"/>
                    <a:pt x="1120" y="1572"/>
                  </a:cubicBezTo>
                  <a:cubicBezTo>
                    <a:pt x="1096" y="1548"/>
                    <a:pt x="1096" y="1548"/>
                    <a:pt x="1096" y="1524"/>
                  </a:cubicBezTo>
                  <a:cubicBezTo>
                    <a:pt x="905" y="1048"/>
                    <a:pt x="810" y="524"/>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184;p18"/>
            <p:cNvSpPr/>
            <p:nvPr/>
          </p:nvSpPr>
          <p:spPr>
            <a:xfrm>
              <a:off x="5808300" y="4201302"/>
              <a:ext cx="38290" cy="52956"/>
            </a:xfrm>
            <a:custGeom>
              <a:avLst/>
              <a:gdLst/>
              <a:ahLst/>
              <a:cxnLst/>
              <a:rect l="l" t="t" r="r" b="b"/>
              <a:pathLst>
                <a:path w="1120" h="1549" extrusionOk="0">
                  <a:moveTo>
                    <a:pt x="1" y="0"/>
                  </a:moveTo>
                  <a:cubicBezTo>
                    <a:pt x="9" y="4"/>
                    <a:pt x="17" y="9"/>
                    <a:pt x="25" y="13"/>
                  </a:cubicBezTo>
                  <a:lnTo>
                    <a:pt x="25" y="13"/>
                  </a:lnTo>
                  <a:lnTo>
                    <a:pt x="25" y="0"/>
                  </a:lnTo>
                  <a:close/>
                  <a:moveTo>
                    <a:pt x="25" y="13"/>
                  </a:moveTo>
                  <a:lnTo>
                    <a:pt x="25" y="24"/>
                  </a:lnTo>
                  <a:cubicBezTo>
                    <a:pt x="215" y="524"/>
                    <a:pt x="310" y="1024"/>
                    <a:pt x="334" y="1548"/>
                  </a:cubicBezTo>
                  <a:lnTo>
                    <a:pt x="1120" y="1548"/>
                  </a:lnTo>
                  <a:cubicBezTo>
                    <a:pt x="1026" y="890"/>
                    <a:pt x="607" y="325"/>
                    <a:pt x="25"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185;p18"/>
            <p:cNvSpPr/>
            <p:nvPr/>
          </p:nvSpPr>
          <p:spPr>
            <a:xfrm>
              <a:off x="5591756" y="4138602"/>
              <a:ext cx="367208" cy="251620"/>
            </a:xfrm>
            <a:custGeom>
              <a:avLst/>
              <a:gdLst/>
              <a:ahLst/>
              <a:cxnLst/>
              <a:rect l="l" t="t" r="r" b="b"/>
              <a:pathLst>
                <a:path w="10741" h="7360" extrusionOk="0">
                  <a:moveTo>
                    <a:pt x="5353" y="950"/>
                  </a:moveTo>
                  <a:cubicBezTo>
                    <a:pt x="6767" y="950"/>
                    <a:pt x="8121" y="2055"/>
                    <a:pt x="8121" y="3716"/>
                  </a:cubicBezTo>
                  <a:cubicBezTo>
                    <a:pt x="8121" y="5240"/>
                    <a:pt x="6882" y="6454"/>
                    <a:pt x="5382" y="6478"/>
                  </a:cubicBezTo>
                  <a:cubicBezTo>
                    <a:pt x="2905" y="6478"/>
                    <a:pt x="1691" y="3501"/>
                    <a:pt x="3429" y="1763"/>
                  </a:cubicBezTo>
                  <a:cubicBezTo>
                    <a:pt x="3991" y="1201"/>
                    <a:pt x="4678" y="950"/>
                    <a:pt x="5353" y="950"/>
                  </a:cubicBezTo>
                  <a:close/>
                  <a:moveTo>
                    <a:pt x="24" y="0"/>
                  </a:moveTo>
                  <a:lnTo>
                    <a:pt x="24" y="7050"/>
                  </a:lnTo>
                  <a:cubicBezTo>
                    <a:pt x="0" y="7216"/>
                    <a:pt x="167" y="7359"/>
                    <a:pt x="333" y="7359"/>
                  </a:cubicBezTo>
                  <a:lnTo>
                    <a:pt x="10407" y="7359"/>
                  </a:lnTo>
                  <a:cubicBezTo>
                    <a:pt x="10574" y="7359"/>
                    <a:pt x="10740" y="7216"/>
                    <a:pt x="10740" y="7050"/>
                  </a:cubicBezTo>
                  <a:lnTo>
                    <a:pt x="107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187;p18"/>
            <p:cNvSpPr/>
            <p:nvPr/>
          </p:nvSpPr>
          <p:spPr>
            <a:xfrm>
              <a:off x="5809121" y="4276207"/>
              <a:ext cx="38290" cy="53743"/>
            </a:xfrm>
            <a:custGeom>
              <a:avLst/>
              <a:gdLst/>
              <a:ahLst/>
              <a:cxnLst/>
              <a:rect l="l" t="t" r="r" b="b"/>
              <a:pathLst>
                <a:path w="1120" h="1572" extrusionOk="0">
                  <a:moveTo>
                    <a:pt x="310" y="0"/>
                  </a:moveTo>
                  <a:cubicBezTo>
                    <a:pt x="310" y="524"/>
                    <a:pt x="191" y="1048"/>
                    <a:pt x="24" y="1524"/>
                  </a:cubicBezTo>
                  <a:cubicBezTo>
                    <a:pt x="1" y="1548"/>
                    <a:pt x="1" y="1548"/>
                    <a:pt x="1" y="1572"/>
                  </a:cubicBezTo>
                  <a:cubicBezTo>
                    <a:pt x="596" y="1238"/>
                    <a:pt x="1001" y="667"/>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7" name="Google Shape;1031;p39"/>
          <p:cNvSpPr/>
          <p:nvPr/>
        </p:nvSpPr>
        <p:spPr>
          <a:xfrm>
            <a:off x="10611476" y="6181960"/>
            <a:ext cx="285592" cy="253357"/>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gradFill flip="none" rotWithShape="1">
            <a:gsLst>
              <a:gs pos="38000">
                <a:schemeClr val="tx1"/>
              </a:gs>
              <a:gs pos="82000">
                <a:schemeClr val="accent4">
                  <a:shade val="67500"/>
                  <a:satMod val="115000"/>
                </a:schemeClr>
              </a:gs>
              <a:gs pos="100000">
                <a:schemeClr val="accent4">
                  <a:shade val="100000"/>
                  <a:satMod val="115000"/>
                </a:schemeClr>
              </a:gs>
            </a:gsLst>
            <a:lin ang="5400000" scaled="1"/>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979;p38"/>
          <p:cNvSpPr/>
          <p:nvPr/>
        </p:nvSpPr>
        <p:spPr>
          <a:xfrm>
            <a:off x="9437700" y="6161106"/>
            <a:ext cx="238259" cy="255489"/>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39" name="Gráfico 9">
            <a:extLst>
              <a:ext uri="{FF2B5EF4-FFF2-40B4-BE49-F238E27FC236}">
                <a16:creationId xmlns:a16="http://schemas.microsoft.com/office/drawing/2014/main" xmlns="" id="{79A0094E-9A45-473C-B9B6-88B73970CB74}"/>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xmlns="" r:embed="rId5"/>
              </a:ext>
            </a:extLst>
          </a:blip>
          <a:stretch>
            <a:fillRect/>
          </a:stretch>
        </p:blipFill>
        <p:spPr>
          <a:xfrm>
            <a:off x="364197" y="155594"/>
            <a:ext cx="655907" cy="655907"/>
          </a:xfrm>
          <a:prstGeom prst="rect">
            <a:avLst/>
          </a:prstGeom>
        </p:spPr>
      </p:pic>
      <p:sp>
        <p:nvSpPr>
          <p:cNvPr id="40"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41"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42"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43"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44"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45"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46"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47"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48"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grpSp>
        <p:nvGrpSpPr>
          <p:cNvPr id="49"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50"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51"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52"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53"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54"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55"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sp>
        <p:nvSpPr>
          <p:cNvPr id="64" name="CuadroTexto 16">
            <a:extLst>
              <a:ext uri="{FF2B5EF4-FFF2-40B4-BE49-F238E27FC236}">
                <a16:creationId xmlns:a16="http://schemas.microsoft.com/office/drawing/2014/main" xmlns="" id="{279D1CFD-1EAA-D11D-50C3-417FCF9A9B5D}"/>
              </a:ext>
            </a:extLst>
          </p:cNvPr>
          <p:cNvSpPr txBox="1"/>
          <p:nvPr/>
        </p:nvSpPr>
        <p:spPr>
          <a:xfrm>
            <a:off x="2254455" y="6476740"/>
            <a:ext cx="2664983" cy="307777"/>
          </a:xfrm>
          <a:prstGeom prst="rect">
            <a:avLst/>
          </a:prstGeom>
          <a:noFill/>
        </p:spPr>
        <p:txBody>
          <a:bodyPr wrap="square" rtlCol="0">
            <a:spAutoFit/>
          </a:bodyPr>
          <a:lstStyle/>
          <a:p>
            <a:r>
              <a:rPr lang="en-US" sz="1400" dirty="0" smtClean="0"/>
              <a:t>16 likes</a:t>
            </a:r>
            <a:endParaRPr lang="en-US" sz="1400" dirty="0"/>
          </a:p>
        </p:txBody>
      </p:sp>
      <p:grpSp>
        <p:nvGrpSpPr>
          <p:cNvPr id="65" name="Gráfico 11">
            <a:extLst>
              <a:ext uri="{FF2B5EF4-FFF2-40B4-BE49-F238E27FC236}">
                <a16:creationId xmlns="" xmlns:a16="http://schemas.microsoft.com/office/drawing/2014/main" id="{2A82854D-A070-B816-F9AA-A98252EE4DBA}"/>
              </a:ext>
            </a:extLst>
          </p:cNvPr>
          <p:cNvGrpSpPr/>
          <p:nvPr/>
        </p:nvGrpSpPr>
        <p:grpSpPr>
          <a:xfrm>
            <a:off x="525670" y="5921956"/>
            <a:ext cx="332960" cy="288413"/>
            <a:chOff x="452831" y="6193480"/>
            <a:chExt cx="371352" cy="321669"/>
          </a:xfrm>
          <a:gradFill>
            <a:gsLst>
              <a:gs pos="0">
                <a:schemeClr val="accent1"/>
              </a:gs>
              <a:gs pos="27000">
                <a:schemeClr val="accent2"/>
              </a:gs>
              <a:gs pos="64000">
                <a:schemeClr val="accent3"/>
              </a:gs>
              <a:gs pos="100000">
                <a:schemeClr val="accent4"/>
              </a:gs>
            </a:gsLst>
            <a:lin ang="5400000" scaled="1"/>
          </a:gradFill>
        </p:grpSpPr>
        <p:grpSp>
          <p:nvGrpSpPr>
            <p:cNvPr id="66" name="Gráfico 11">
              <a:extLst>
                <a:ext uri="{FF2B5EF4-FFF2-40B4-BE49-F238E27FC236}">
                  <a16:creationId xmlns="" xmlns:a16="http://schemas.microsoft.com/office/drawing/2014/main" id="{ED1CDD86-7842-1B06-64A4-41095831147E}"/>
                </a:ext>
              </a:extLst>
            </p:cNvPr>
            <p:cNvGrpSpPr/>
            <p:nvPr/>
          </p:nvGrpSpPr>
          <p:grpSpPr>
            <a:xfrm>
              <a:off x="550021" y="6200008"/>
              <a:ext cx="274162" cy="307888"/>
              <a:chOff x="550021" y="6200008"/>
              <a:chExt cx="274162" cy="307888"/>
            </a:xfrm>
            <a:grpFill/>
          </p:grpSpPr>
          <p:sp>
            <p:nvSpPr>
              <p:cNvPr id="70" name="Forma libre: forma 43">
                <a:extLst>
                  <a:ext uri="{FF2B5EF4-FFF2-40B4-BE49-F238E27FC236}">
                    <a16:creationId xmlns="" xmlns:a16="http://schemas.microsoft.com/office/drawing/2014/main"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sp>
            <p:nvSpPr>
              <p:cNvPr id="71" name="Forma libre: forma 44">
                <a:extLst>
                  <a:ext uri="{FF2B5EF4-FFF2-40B4-BE49-F238E27FC236}">
                    <a16:creationId xmlns="" xmlns:a16="http://schemas.microsoft.com/office/drawing/2014/main"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sp>
            <p:nvSpPr>
              <p:cNvPr id="72" name="Forma libre: forma 45">
                <a:extLst>
                  <a:ext uri="{FF2B5EF4-FFF2-40B4-BE49-F238E27FC236}">
                    <a16:creationId xmlns="" xmlns:a16="http://schemas.microsoft.com/office/drawing/2014/main"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grpFill/>
              <a:ln w="3620" cap="flat">
                <a:noFill/>
                <a:prstDash val="solid"/>
                <a:miter/>
              </a:ln>
            </p:spPr>
            <p:txBody>
              <a:bodyPr rtlCol="0" anchor="ctr"/>
              <a:lstStyle/>
              <a:p>
                <a:endParaRPr lang="es-CO" dirty="0"/>
              </a:p>
            </p:txBody>
          </p:sp>
        </p:grpSp>
        <p:sp>
          <p:nvSpPr>
            <p:cNvPr id="67" name="Forma libre: forma 46">
              <a:extLst>
                <a:ext uri="{FF2B5EF4-FFF2-40B4-BE49-F238E27FC236}">
                  <a16:creationId xmlns="" xmlns:a16="http://schemas.microsoft.com/office/drawing/2014/main"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grpFill/>
            <a:ln w="3620" cap="flat">
              <a:noFill/>
              <a:prstDash val="solid"/>
              <a:miter/>
            </a:ln>
          </p:spPr>
          <p:txBody>
            <a:bodyPr rtlCol="0" anchor="ctr"/>
            <a:lstStyle/>
            <a:p>
              <a:endParaRPr lang="es-CO" dirty="0"/>
            </a:p>
          </p:txBody>
        </p:sp>
        <p:sp>
          <p:nvSpPr>
            <p:cNvPr id="68" name="Forma libre: forma 47">
              <a:extLst>
                <a:ext uri="{FF2B5EF4-FFF2-40B4-BE49-F238E27FC236}">
                  <a16:creationId xmlns="" xmlns:a16="http://schemas.microsoft.com/office/drawing/2014/main"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grpFill/>
            <a:ln w="3620" cap="flat">
              <a:noFill/>
              <a:prstDash val="solid"/>
              <a:miter/>
            </a:ln>
          </p:spPr>
          <p:txBody>
            <a:bodyPr rtlCol="0" anchor="ctr"/>
            <a:lstStyle/>
            <a:p>
              <a:endParaRPr lang="es-CO" dirty="0"/>
            </a:p>
          </p:txBody>
        </p:sp>
        <p:sp>
          <p:nvSpPr>
            <p:cNvPr id="69" name="Forma libre: forma 48">
              <a:extLst>
                <a:ext uri="{FF2B5EF4-FFF2-40B4-BE49-F238E27FC236}">
                  <a16:creationId xmlns="" xmlns:a16="http://schemas.microsoft.com/office/drawing/2014/main"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grpFill/>
            <a:ln w="3620" cap="flat">
              <a:noFill/>
              <a:prstDash val="solid"/>
              <a:miter/>
            </a:ln>
          </p:spPr>
          <p:txBody>
            <a:bodyPr rtlCol="0" anchor="ctr"/>
            <a:lstStyle/>
            <a:p>
              <a:endParaRPr lang="es-CO" dirty="0"/>
            </a:p>
          </p:txBody>
        </p:sp>
      </p:grpSp>
      <p:pic>
        <p:nvPicPr>
          <p:cNvPr id="73" name="Picture 7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441352" y="979467"/>
            <a:ext cx="446414" cy="446414"/>
          </a:xfrm>
          <a:prstGeom prst="rect">
            <a:avLst/>
          </a:prstGeom>
        </p:spPr>
      </p:pic>
      <p:pic>
        <p:nvPicPr>
          <p:cNvPr id="74" name="Picture 7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75" name="Imagen 14" descr="Interfaz de usuario gráfica, Aplicación&#10;&#10;Descripción generada automáticamente">
            <a:extLst>
              <a:ext uri="{FF2B5EF4-FFF2-40B4-BE49-F238E27FC236}">
                <a16:creationId xmlns:a16="http://schemas.microsoft.com/office/drawing/2014/main" xmlns="" id="{9F3C4362-FC7D-61A1-2094-29B2EF4A0BC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03413" y="2043806"/>
            <a:ext cx="2368339" cy="3864132"/>
          </a:xfrm>
          <a:prstGeom prst="rect">
            <a:avLst/>
          </a:prstGeom>
        </p:spPr>
      </p:pic>
      <p:sp>
        <p:nvSpPr>
          <p:cNvPr id="82" name="CuadroTexto 1">
            <a:extLst>
              <a:ext uri="{FF2B5EF4-FFF2-40B4-BE49-F238E27FC236}">
                <a16:creationId xmlns:a16="http://schemas.microsoft.com/office/drawing/2014/main" xmlns="" id="{A8008578-DC59-B0EF-0BBC-8B4074B55415}"/>
              </a:ext>
            </a:extLst>
          </p:cNvPr>
          <p:cNvSpPr txBox="1"/>
          <p:nvPr/>
        </p:nvSpPr>
        <p:spPr>
          <a:xfrm>
            <a:off x="1610165" y="3376980"/>
            <a:ext cx="5276675" cy="1323439"/>
          </a:xfrm>
          <a:prstGeom prst="rect">
            <a:avLst/>
          </a:prstGeom>
          <a:noFill/>
        </p:spPr>
        <p:txBody>
          <a:bodyPr wrap="square" rtlCol="0">
            <a:spAutoFit/>
          </a:bodyPr>
          <a:lstStyle/>
          <a:p>
            <a:pPr algn="ctr"/>
            <a:r>
              <a:rPr lang="en-US" sz="80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Thanks</a:t>
            </a:r>
          </a:p>
        </p:txBody>
      </p:sp>
      <p:sp>
        <p:nvSpPr>
          <p:cNvPr id="83" name="TextBox 139">
            <a:extLst>
              <a:ext uri="{FF2B5EF4-FFF2-40B4-BE49-F238E27FC236}">
                <a16:creationId xmlns:a16="http://schemas.microsoft.com/office/drawing/2014/main" xmlns="" id="{D0EA9F52-5036-6FA1-4052-E20DF64F93F5}"/>
              </a:ext>
            </a:extLst>
          </p:cNvPr>
          <p:cNvSpPr txBox="1"/>
          <p:nvPr/>
        </p:nvSpPr>
        <p:spPr>
          <a:xfrm>
            <a:off x="5747377"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 Insights</a:t>
            </a:r>
            <a:endParaRPr lang="en-PH" sz="1200" dirty="0">
              <a:solidFill>
                <a:schemeClr val="tx1">
                  <a:lumMod val="85000"/>
                  <a:lumOff val="15000"/>
                </a:schemeClr>
              </a:solidFill>
              <a:latin typeface="Montserrat ExtraBold" panose="00000900000000000000" pitchFamily="50" charset="0"/>
            </a:endParaRPr>
          </a:p>
        </p:txBody>
      </p:sp>
      <p:grpSp>
        <p:nvGrpSpPr>
          <p:cNvPr id="85" name="Google Shape;932;p37"/>
          <p:cNvGrpSpPr/>
          <p:nvPr/>
        </p:nvGrpSpPr>
        <p:grpSpPr>
          <a:xfrm>
            <a:off x="2624759" y="2296771"/>
            <a:ext cx="3452561" cy="3585902"/>
            <a:chOff x="3020688" y="1111849"/>
            <a:chExt cx="3452561" cy="3585902"/>
          </a:xfrm>
        </p:grpSpPr>
        <p:sp>
          <p:nvSpPr>
            <p:cNvPr id="86" name="Google Shape;933;p37"/>
            <p:cNvSpPr/>
            <p:nvPr/>
          </p:nvSpPr>
          <p:spPr>
            <a:xfrm>
              <a:off x="3020688" y="1111850"/>
              <a:ext cx="2350200" cy="2350200"/>
            </a:xfrm>
            <a:prstGeom prst="ellipse">
              <a:avLst/>
            </a:prstGeom>
            <a:solidFill>
              <a:srgbClr val="5C4EC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934;p37"/>
            <p:cNvSpPr/>
            <p:nvPr/>
          </p:nvSpPr>
          <p:spPr>
            <a:xfrm>
              <a:off x="4901849" y="1111849"/>
              <a:ext cx="1571400" cy="1571400"/>
            </a:xfrm>
            <a:prstGeom prst="ellipse">
              <a:avLst/>
            </a:prstGeom>
            <a:solidFill>
              <a:srgbClr val="B8428D">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935;p37"/>
            <p:cNvSpPr/>
            <p:nvPr/>
          </p:nvSpPr>
          <p:spPr>
            <a:xfrm>
              <a:off x="3048147" y="2844051"/>
              <a:ext cx="1853700" cy="1853700"/>
            </a:xfrm>
            <a:prstGeom prst="ellipse">
              <a:avLst/>
            </a:prstGeom>
            <a:solidFill>
              <a:srgbClr val="E43C63">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936;p37"/>
            <p:cNvSpPr/>
            <p:nvPr/>
          </p:nvSpPr>
          <p:spPr>
            <a:xfrm>
              <a:off x="4691689" y="2543400"/>
              <a:ext cx="1420800" cy="1420800"/>
            </a:xfrm>
            <a:prstGeom prst="ellipse">
              <a:avLst/>
            </a:prstGeom>
            <a:solidFill>
              <a:srgbClr val="FC756E">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Rectangle 1"/>
          <p:cNvSpPr/>
          <p:nvPr/>
        </p:nvSpPr>
        <p:spPr>
          <a:xfrm>
            <a:off x="9166861" y="3045812"/>
            <a:ext cx="1555200" cy="1551012"/>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8" name="Imagen 14">
            <a:extLst>
              <a:ext uri="{FF2B5EF4-FFF2-40B4-BE49-F238E27FC236}">
                <a16:creationId xmlns:a16="http://schemas.microsoft.com/office/drawing/2014/main" xmlns="" id="{3439F9E4-7C2E-AD28-631B-92DCB96B412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048360" y="3013828"/>
            <a:ext cx="1737064" cy="1569898"/>
          </a:xfrm>
          <a:prstGeom prst="rect">
            <a:avLst/>
          </a:prstGeom>
        </p:spPr>
      </p:pic>
    </p:spTree>
    <p:extLst>
      <p:ext uri="{BB962C8B-B14F-4D97-AF65-F5344CB8AC3E}">
        <p14:creationId xmlns:p14="http://schemas.microsoft.com/office/powerpoint/2010/main" val="364970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4"/>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5"/>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6"/>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Rectángulo 78">
            <a:extLst>
              <a:ext uri="{FF2B5EF4-FFF2-40B4-BE49-F238E27FC236}">
                <a16:creationId xmlns:a16="http://schemas.microsoft.com/office/drawing/2014/main" xmlns="" id="{B3F9797A-214F-7106-7BB4-3E20AC1C4853}"/>
              </a:ext>
            </a:extLst>
          </p:cNvPr>
          <p:cNvSpPr/>
          <p:nvPr/>
        </p:nvSpPr>
        <p:spPr>
          <a:xfrm>
            <a:off x="0" y="2726189"/>
            <a:ext cx="1384300" cy="515024"/>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10"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grpSp>
        <p:nvGrpSpPr>
          <p:cNvPr id="35"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36"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37"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grpSp>
        <p:nvGrpSpPr>
          <p:cNvPr id="42"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43"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44"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45"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46"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47"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48"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49"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grpSp>
        <p:nvGrpSpPr>
          <p:cNvPr id="39"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40"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41"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sp>
        <p:nvSpPr>
          <p:cNvPr id="38"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32"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rgbClr val="000000"/>
          </a:solidFill>
        </p:grpSpPr>
        <p:sp>
          <p:nvSpPr>
            <p:cNvPr id="33"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solidFill>
              <a:srgbClr val="000000"/>
            </a:solidFill>
            <a:ln w="2572" cap="flat">
              <a:noFill/>
              <a:prstDash val="solid"/>
              <a:miter/>
            </a:ln>
          </p:spPr>
          <p:txBody>
            <a:bodyPr rtlCol="0" anchor="ctr"/>
            <a:lstStyle/>
            <a:p>
              <a:endParaRPr lang="es-CO" dirty="0"/>
            </a:p>
          </p:txBody>
        </p:sp>
        <p:sp>
          <p:nvSpPr>
            <p:cNvPr id="34"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solidFill>
              <a:srgbClr val="000000"/>
            </a:solidFill>
            <a:ln w="2572" cap="flat">
              <a:noFill/>
              <a:prstDash val="solid"/>
              <a:miter/>
            </a:ln>
          </p:spPr>
          <p:txBody>
            <a:bodyPr rtlCol="0" anchor="ctr"/>
            <a:lstStyle/>
            <a:p>
              <a:endParaRPr lang="es-CO" dirty="0"/>
            </a:p>
          </p:txBody>
        </p:sp>
      </p:grpSp>
      <p:sp>
        <p:nvSpPr>
          <p:cNvPr id="27"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sp>
        <p:nvSpPr>
          <p:cNvPr id="78" name="CuadroTexto 77">
            <a:extLst>
              <a:ext uri="{FF2B5EF4-FFF2-40B4-BE49-F238E27FC236}">
                <a16:creationId xmlns:a16="http://schemas.microsoft.com/office/drawing/2014/main" xmlns="" id="{B76B5C3D-D1A6-C6DD-D515-D24F842351F0}"/>
              </a:ext>
            </a:extLst>
          </p:cNvPr>
          <p:cNvSpPr txBox="1"/>
          <p:nvPr/>
        </p:nvSpPr>
        <p:spPr>
          <a:xfrm>
            <a:off x="3401558" y="155594"/>
            <a:ext cx="5884638"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PROJECT OVERVIEW</a:t>
            </a:r>
            <a:endParaRPr lang="en-US" sz="3600" dirty="0">
              <a:latin typeface="Montserrat ExtraBold" panose="00000900000000000000" pitchFamily="50" charset="0"/>
            </a:endParaRPr>
          </a:p>
        </p:txBody>
      </p:sp>
      <p:sp>
        <p:nvSpPr>
          <p:cNvPr id="6"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7"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8"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16"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17" name="CuadroTexto 16">
            <a:extLst>
              <a:ext uri="{FF2B5EF4-FFF2-40B4-BE49-F238E27FC236}">
                <a16:creationId xmlns:a16="http://schemas.microsoft.com/office/drawing/2014/main" xmlns="" id="{279D1CFD-1EAA-D11D-50C3-417FCF9A9B5D}"/>
              </a:ext>
            </a:extLst>
          </p:cNvPr>
          <p:cNvSpPr txBox="1"/>
          <p:nvPr/>
        </p:nvSpPr>
        <p:spPr>
          <a:xfrm>
            <a:off x="2254455" y="6462226"/>
            <a:ext cx="2664983" cy="307777"/>
          </a:xfrm>
          <a:prstGeom prst="rect">
            <a:avLst/>
          </a:prstGeom>
          <a:noFill/>
        </p:spPr>
        <p:txBody>
          <a:bodyPr wrap="square" rtlCol="0">
            <a:spAutoFit/>
          </a:bodyPr>
          <a:lstStyle/>
          <a:p>
            <a:r>
              <a:rPr lang="en-US" sz="1400" dirty="0" smtClean="0"/>
              <a:t>1 </a:t>
            </a:r>
            <a:r>
              <a:rPr lang="en-US" sz="1400" dirty="0"/>
              <a:t>likes</a:t>
            </a:r>
          </a:p>
        </p:txBody>
      </p:sp>
      <p:sp>
        <p:nvSpPr>
          <p:cNvPr id="54" name="TextBox 5">
            <a:extLst>
              <a:ext uri="{FF2B5EF4-FFF2-40B4-BE49-F238E27FC236}">
                <a16:creationId xmlns:a16="http://schemas.microsoft.com/office/drawing/2014/main" xmlns="" id="{CAF7C809-37D9-4E01-1394-8A1B688D71F6}"/>
              </a:ext>
            </a:extLst>
          </p:cNvPr>
          <p:cNvSpPr txBox="1"/>
          <p:nvPr/>
        </p:nvSpPr>
        <p:spPr>
          <a:xfrm>
            <a:off x="6748843" y="2550230"/>
            <a:ext cx="4683473" cy="3046988"/>
          </a:xfrm>
          <a:prstGeom prst="rect">
            <a:avLst/>
          </a:prstGeom>
          <a:noFill/>
        </p:spPr>
        <p:txBody>
          <a:bodyPr wrap="square">
            <a:spAutoFit/>
          </a:bodyPr>
          <a:lstStyle/>
          <a:p>
            <a:r>
              <a:rPr lang="en-US" sz="1600" dirty="0"/>
              <a:t>The aim of this project is to analyze Instagram user data to provide valuable insights that will be used by both the product and marketing teams to make informed decisions that help to grow the business.</a:t>
            </a:r>
          </a:p>
          <a:p>
            <a:endParaRPr lang="en-US" sz="1600" dirty="0" smtClean="0">
              <a:latin typeface="+mj-lt"/>
            </a:endParaRPr>
          </a:p>
          <a:p>
            <a:endParaRPr lang="en-US" sz="1600" dirty="0">
              <a:latin typeface="+mj-lt"/>
            </a:endParaRPr>
          </a:p>
          <a:p>
            <a:endParaRPr lang="en-US" sz="1600" dirty="0" smtClean="0">
              <a:latin typeface="+mj-lt"/>
            </a:endParaRPr>
          </a:p>
          <a:p>
            <a:endParaRPr lang="en-US" sz="1600" dirty="0"/>
          </a:p>
          <a:p>
            <a:r>
              <a:rPr lang="en-US" sz="1600" dirty="0" smtClean="0"/>
              <a:t>As </a:t>
            </a:r>
            <a:r>
              <a:rPr lang="en-US" sz="1600" dirty="0"/>
              <a:t>a data analyst working with the product team at Instagram, my role is to analyze various aspects of user interactions and </a:t>
            </a:r>
            <a:r>
              <a:rPr lang="en-US" sz="1600" dirty="0" smtClean="0"/>
              <a:t>engagement </a:t>
            </a:r>
            <a:r>
              <a:rPr lang="en-US" sz="1600" dirty="0"/>
              <a:t>to help the company</a:t>
            </a:r>
            <a:r>
              <a:rPr lang="en-US" sz="1600" dirty="0" smtClean="0"/>
              <a:t>.</a:t>
            </a:r>
            <a:endParaRPr lang="en-IN" sz="1600" dirty="0"/>
          </a:p>
        </p:txBody>
      </p:sp>
      <p:sp>
        <p:nvSpPr>
          <p:cNvPr id="20" name="Elipse 19">
            <a:extLst>
              <a:ext uri="{FF2B5EF4-FFF2-40B4-BE49-F238E27FC236}">
                <a16:creationId xmlns:a16="http://schemas.microsoft.com/office/drawing/2014/main" xmlns="" id="{E545CEFC-F4E8-63DC-24E8-EF04AFC6A87E}"/>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1" name="Elipse 20">
            <a:extLst>
              <a:ext uri="{FF2B5EF4-FFF2-40B4-BE49-F238E27FC236}">
                <a16:creationId xmlns:a16="http://schemas.microsoft.com/office/drawing/2014/main" xmlns="" id="{CAD580C9-2D61-0446-3FCA-9FEF333AB928}"/>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22" name="Elipse 21">
            <a:extLst>
              <a:ext uri="{FF2B5EF4-FFF2-40B4-BE49-F238E27FC236}">
                <a16:creationId xmlns:a16="http://schemas.microsoft.com/office/drawing/2014/main" xmlns="" id="{A0149A9B-6ADB-6670-D926-EE8655D93F6E}"/>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77" name="TextBox 139">
            <a:extLst>
              <a:ext uri="{FF2B5EF4-FFF2-40B4-BE49-F238E27FC236}">
                <a16:creationId xmlns:a16="http://schemas.microsoft.com/office/drawing/2014/main" xmlns="" id="{27B17CD9-3577-7B32-1487-F1BECF1BA71F}"/>
              </a:ext>
            </a:extLst>
          </p:cNvPr>
          <p:cNvSpPr txBox="1"/>
          <p:nvPr/>
        </p:nvSpPr>
        <p:spPr>
          <a:xfrm>
            <a:off x="2417108" y="1907170"/>
            <a:ext cx="2686504"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Instagram_user_Analysis</a:t>
            </a:r>
            <a:endParaRPr lang="en-PH" sz="1200" dirty="0">
              <a:solidFill>
                <a:schemeClr val="tx1">
                  <a:lumMod val="85000"/>
                  <a:lumOff val="15000"/>
                </a:schemeClr>
              </a:solidFill>
              <a:latin typeface="Montserrat ExtraBold" panose="00000900000000000000" pitchFamily="50" charset="0"/>
            </a:endParaRPr>
          </a:p>
        </p:txBody>
      </p:sp>
      <p:sp>
        <p:nvSpPr>
          <p:cNvPr id="88"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65"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6"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7"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8"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9"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70"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71" name="TextBox 139">
            <a:extLst>
              <a:ext uri="{FF2B5EF4-FFF2-40B4-BE49-F238E27FC236}">
                <a16:creationId xmlns:a16="http://schemas.microsoft.com/office/drawing/2014/main" xmlns="" id="{D0EA9F52-5036-6FA1-4052-E20DF64F93F5}"/>
              </a:ext>
            </a:extLst>
          </p:cNvPr>
          <p:cNvSpPr txBox="1"/>
          <p:nvPr/>
        </p:nvSpPr>
        <p:spPr>
          <a:xfrm>
            <a:off x="674884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72" name="TextBox 139">
            <a:extLst>
              <a:ext uri="{FF2B5EF4-FFF2-40B4-BE49-F238E27FC236}">
                <a16:creationId xmlns:a16="http://schemas.microsoft.com/office/drawing/2014/main" xmlns="" id="{D0EA9F52-5036-6FA1-4052-E20DF64F93F5}"/>
              </a:ext>
            </a:extLst>
          </p:cNvPr>
          <p:cNvSpPr txBox="1"/>
          <p:nvPr/>
        </p:nvSpPr>
        <p:spPr>
          <a:xfrm>
            <a:off x="5747377"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 Insights</a:t>
            </a:r>
            <a:endParaRPr lang="en-PH" sz="1200" dirty="0">
              <a:solidFill>
                <a:schemeClr val="tx1">
                  <a:lumMod val="85000"/>
                  <a:lumOff val="15000"/>
                </a:schemeClr>
              </a:solidFill>
              <a:latin typeface="Montserrat ExtraBold" panose="00000900000000000000" pitchFamily="50"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65344" y="2439758"/>
            <a:ext cx="3414308" cy="3414308"/>
          </a:xfrm>
          <a:prstGeom prst="rect">
            <a:avLst/>
          </a:prstGeom>
        </p:spPr>
      </p:pic>
      <p:grpSp>
        <p:nvGrpSpPr>
          <p:cNvPr id="74" name="Google Shape;532;p25"/>
          <p:cNvGrpSpPr/>
          <p:nvPr/>
        </p:nvGrpSpPr>
        <p:grpSpPr>
          <a:xfrm>
            <a:off x="6292543" y="4600597"/>
            <a:ext cx="372015" cy="365111"/>
            <a:chOff x="3203214" y="2287243"/>
            <a:chExt cx="372015" cy="365111"/>
          </a:xfrm>
          <a:solidFill>
            <a:srgbClr val="FFFF00"/>
          </a:solidFill>
        </p:grpSpPr>
        <p:sp>
          <p:nvSpPr>
            <p:cNvPr id="76" name="Google Shape;533;p25"/>
            <p:cNvSpPr/>
            <p:nvPr/>
          </p:nvSpPr>
          <p:spPr>
            <a:xfrm>
              <a:off x="3314744" y="2565844"/>
              <a:ext cx="149777" cy="86510"/>
            </a:xfrm>
            <a:custGeom>
              <a:avLst/>
              <a:gdLst/>
              <a:ahLst/>
              <a:cxnLst/>
              <a:rect l="l" t="t" r="r" b="b"/>
              <a:pathLst>
                <a:path w="4382" h="2531" extrusionOk="0">
                  <a:moveTo>
                    <a:pt x="0" y="0"/>
                  </a:moveTo>
                  <a:lnTo>
                    <a:pt x="0" y="310"/>
                  </a:lnTo>
                  <a:cubicBezTo>
                    <a:pt x="0" y="715"/>
                    <a:pt x="262" y="1072"/>
                    <a:pt x="643" y="1191"/>
                  </a:cubicBezTo>
                  <a:cubicBezTo>
                    <a:pt x="762" y="2084"/>
                    <a:pt x="1471" y="2530"/>
                    <a:pt x="2179" y="2530"/>
                  </a:cubicBezTo>
                  <a:cubicBezTo>
                    <a:pt x="2888" y="2530"/>
                    <a:pt x="3596" y="2084"/>
                    <a:pt x="3715" y="1191"/>
                  </a:cubicBezTo>
                  <a:cubicBezTo>
                    <a:pt x="4120" y="1072"/>
                    <a:pt x="4382" y="715"/>
                    <a:pt x="4382" y="310"/>
                  </a:cubicBezTo>
                  <a:lnTo>
                    <a:pt x="438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534;p25"/>
            <p:cNvSpPr/>
            <p:nvPr/>
          </p:nvSpPr>
          <p:spPr>
            <a:xfrm>
              <a:off x="3228439" y="2287243"/>
              <a:ext cx="333221" cy="257444"/>
            </a:xfrm>
            <a:custGeom>
              <a:avLst/>
              <a:gdLst/>
              <a:ahLst/>
              <a:cxnLst/>
              <a:rect l="l" t="t" r="r" b="b"/>
              <a:pathLst>
                <a:path w="9749" h="7532" extrusionOk="0">
                  <a:moveTo>
                    <a:pt x="4716" y="1293"/>
                  </a:moveTo>
                  <a:cubicBezTo>
                    <a:pt x="6097" y="1293"/>
                    <a:pt x="7216" y="2412"/>
                    <a:pt x="7216" y="3793"/>
                  </a:cubicBezTo>
                  <a:cubicBezTo>
                    <a:pt x="7216" y="3948"/>
                    <a:pt x="7094" y="4081"/>
                    <a:pt x="6943" y="4081"/>
                  </a:cubicBezTo>
                  <a:cubicBezTo>
                    <a:pt x="6931" y="4081"/>
                    <a:pt x="6919" y="4081"/>
                    <a:pt x="6907" y="4079"/>
                  </a:cubicBezTo>
                  <a:cubicBezTo>
                    <a:pt x="6895" y="4081"/>
                    <a:pt x="6882" y="4081"/>
                    <a:pt x="6870" y="4081"/>
                  </a:cubicBezTo>
                  <a:cubicBezTo>
                    <a:pt x="6720" y="4081"/>
                    <a:pt x="6597" y="3948"/>
                    <a:pt x="6597" y="3793"/>
                  </a:cubicBezTo>
                  <a:cubicBezTo>
                    <a:pt x="6597" y="2745"/>
                    <a:pt x="5740" y="1912"/>
                    <a:pt x="4716" y="1912"/>
                  </a:cubicBezTo>
                  <a:cubicBezTo>
                    <a:pt x="4287" y="1912"/>
                    <a:pt x="4287" y="1293"/>
                    <a:pt x="4716" y="1293"/>
                  </a:cubicBezTo>
                  <a:close/>
                  <a:moveTo>
                    <a:pt x="4785" y="1"/>
                  </a:moveTo>
                  <a:cubicBezTo>
                    <a:pt x="4501" y="1"/>
                    <a:pt x="4207" y="33"/>
                    <a:pt x="3906" y="102"/>
                  </a:cubicBezTo>
                  <a:cubicBezTo>
                    <a:pt x="1096" y="721"/>
                    <a:pt x="1" y="4127"/>
                    <a:pt x="1906" y="6270"/>
                  </a:cubicBezTo>
                  <a:cubicBezTo>
                    <a:pt x="2215" y="6627"/>
                    <a:pt x="2430" y="7056"/>
                    <a:pt x="2501" y="7532"/>
                  </a:cubicBezTo>
                  <a:lnTo>
                    <a:pt x="6931" y="7532"/>
                  </a:lnTo>
                  <a:cubicBezTo>
                    <a:pt x="7002" y="7056"/>
                    <a:pt x="7216" y="6603"/>
                    <a:pt x="7526" y="6246"/>
                  </a:cubicBezTo>
                  <a:cubicBezTo>
                    <a:pt x="9749" y="3762"/>
                    <a:pt x="7844" y="1"/>
                    <a:pt x="47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535;p25"/>
            <p:cNvSpPr/>
            <p:nvPr/>
          </p:nvSpPr>
          <p:spPr>
            <a:xfrm>
              <a:off x="3203214" y="2416068"/>
              <a:ext cx="49698" cy="21192"/>
            </a:xfrm>
            <a:custGeom>
              <a:avLst/>
              <a:gdLst/>
              <a:ahLst/>
              <a:cxnLst/>
              <a:rect l="l" t="t" r="r" b="b"/>
              <a:pathLst>
                <a:path w="1454" h="620" extrusionOk="0">
                  <a:moveTo>
                    <a:pt x="429" y="0"/>
                  </a:moveTo>
                  <a:cubicBezTo>
                    <a:pt x="0" y="0"/>
                    <a:pt x="0" y="619"/>
                    <a:pt x="429" y="619"/>
                  </a:cubicBezTo>
                  <a:lnTo>
                    <a:pt x="1048" y="619"/>
                  </a:lnTo>
                  <a:cubicBezTo>
                    <a:pt x="1453" y="619"/>
                    <a:pt x="1453"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536;p25"/>
            <p:cNvSpPr/>
            <p:nvPr/>
          </p:nvSpPr>
          <p:spPr>
            <a:xfrm>
              <a:off x="3205470" y="2344460"/>
              <a:ext cx="45801" cy="36573"/>
            </a:xfrm>
            <a:custGeom>
              <a:avLst/>
              <a:gdLst/>
              <a:ahLst/>
              <a:cxnLst/>
              <a:rect l="l" t="t" r="r" b="b"/>
              <a:pathLst>
                <a:path w="1340" h="1070" extrusionOk="0">
                  <a:moveTo>
                    <a:pt x="448" y="1"/>
                  </a:moveTo>
                  <a:cubicBezTo>
                    <a:pt x="202" y="1"/>
                    <a:pt x="1" y="304"/>
                    <a:pt x="220" y="524"/>
                  </a:cubicBezTo>
                  <a:lnTo>
                    <a:pt x="673" y="976"/>
                  </a:lnTo>
                  <a:cubicBezTo>
                    <a:pt x="739" y="1042"/>
                    <a:pt x="814" y="1070"/>
                    <a:pt x="886" y="1070"/>
                  </a:cubicBezTo>
                  <a:cubicBezTo>
                    <a:pt x="1127" y="1070"/>
                    <a:pt x="1339" y="762"/>
                    <a:pt x="1101" y="524"/>
                  </a:cubicBezTo>
                  <a:lnTo>
                    <a:pt x="673" y="95"/>
                  </a:lnTo>
                  <a:cubicBezTo>
                    <a:pt x="601" y="28"/>
                    <a:pt x="522" y="1"/>
                    <a:pt x="4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537;p25"/>
            <p:cNvSpPr/>
            <p:nvPr/>
          </p:nvSpPr>
          <p:spPr>
            <a:xfrm>
              <a:off x="3205402" y="2472635"/>
              <a:ext cx="41802" cy="36914"/>
            </a:xfrm>
            <a:custGeom>
              <a:avLst/>
              <a:gdLst/>
              <a:ahLst/>
              <a:cxnLst/>
              <a:rect l="l" t="t" r="r" b="b"/>
              <a:pathLst>
                <a:path w="1223" h="1080" extrusionOk="0">
                  <a:moveTo>
                    <a:pt x="889" y="0"/>
                  </a:moveTo>
                  <a:cubicBezTo>
                    <a:pt x="812" y="0"/>
                    <a:pt x="734" y="36"/>
                    <a:pt x="675" y="108"/>
                  </a:cubicBezTo>
                  <a:lnTo>
                    <a:pt x="222" y="536"/>
                  </a:lnTo>
                  <a:cubicBezTo>
                    <a:pt x="1" y="758"/>
                    <a:pt x="209" y="1080"/>
                    <a:pt x="458" y="1080"/>
                  </a:cubicBezTo>
                  <a:cubicBezTo>
                    <a:pt x="530" y="1080"/>
                    <a:pt x="605" y="1053"/>
                    <a:pt x="675" y="989"/>
                  </a:cubicBezTo>
                  <a:lnTo>
                    <a:pt x="1103" y="536"/>
                  </a:lnTo>
                  <a:cubicBezTo>
                    <a:pt x="1222" y="417"/>
                    <a:pt x="1222" y="227"/>
                    <a:pt x="1103" y="84"/>
                  </a:cubicBezTo>
                  <a:lnTo>
                    <a:pt x="1103" y="108"/>
                  </a:lnTo>
                  <a:cubicBezTo>
                    <a:pt x="1044" y="36"/>
                    <a:pt x="966" y="0"/>
                    <a:pt x="8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538;p25"/>
            <p:cNvSpPr/>
            <p:nvPr/>
          </p:nvSpPr>
          <p:spPr>
            <a:xfrm>
              <a:off x="3525532" y="2416068"/>
              <a:ext cx="49698" cy="21192"/>
            </a:xfrm>
            <a:custGeom>
              <a:avLst/>
              <a:gdLst/>
              <a:ahLst/>
              <a:cxnLst/>
              <a:rect l="l" t="t" r="r" b="b"/>
              <a:pathLst>
                <a:path w="1454" h="620" extrusionOk="0">
                  <a:moveTo>
                    <a:pt x="430" y="0"/>
                  </a:moveTo>
                  <a:cubicBezTo>
                    <a:pt x="1" y="0"/>
                    <a:pt x="1" y="619"/>
                    <a:pt x="430" y="619"/>
                  </a:cubicBezTo>
                  <a:lnTo>
                    <a:pt x="1049" y="619"/>
                  </a:lnTo>
                  <a:cubicBezTo>
                    <a:pt x="1454" y="619"/>
                    <a:pt x="1454" y="0"/>
                    <a:pt x="10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539;p25"/>
            <p:cNvSpPr/>
            <p:nvPr/>
          </p:nvSpPr>
          <p:spPr>
            <a:xfrm>
              <a:off x="3527822" y="2344016"/>
              <a:ext cx="42520" cy="37017"/>
            </a:xfrm>
            <a:custGeom>
              <a:avLst/>
              <a:gdLst/>
              <a:ahLst/>
              <a:cxnLst/>
              <a:rect l="l" t="t" r="r" b="b"/>
              <a:pathLst>
                <a:path w="1244" h="1083" extrusionOk="0">
                  <a:moveTo>
                    <a:pt x="887" y="1"/>
                  </a:moveTo>
                  <a:cubicBezTo>
                    <a:pt x="809" y="1"/>
                    <a:pt x="732" y="36"/>
                    <a:pt x="672" y="108"/>
                  </a:cubicBezTo>
                  <a:lnTo>
                    <a:pt x="220" y="537"/>
                  </a:lnTo>
                  <a:cubicBezTo>
                    <a:pt x="0" y="775"/>
                    <a:pt x="203" y="1083"/>
                    <a:pt x="449" y="1083"/>
                  </a:cubicBezTo>
                  <a:cubicBezTo>
                    <a:pt x="523" y="1083"/>
                    <a:pt x="601" y="1055"/>
                    <a:pt x="672" y="989"/>
                  </a:cubicBezTo>
                  <a:lnTo>
                    <a:pt x="1101" y="537"/>
                  </a:lnTo>
                  <a:cubicBezTo>
                    <a:pt x="1244" y="417"/>
                    <a:pt x="1244" y="227"/>
                    <a:pt x="1101" y="108"/>
                  </a:cubicBezTo>
                  <a:cubicBezTo>
                    <a:pt x="1041" y="36"/>
                    <a:pt x="964" y="1"/>
                    <a:pt x="8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540;p25"/>
            <p:cNvSpPr/>
            <p:nvPr/>
          </p:nvSpPr>
          <p:spPr>
            <a:xfrm>
              <a:off x="3527753" y="2472362"/>
              <a:ext cx="45904" cy="37188"/>
            </a:xfrm>
            <a:custGeom>
              <a:avLst/>
              <a:gdLst/>
              <a:ahLst/>
              <a:cxnLst/>
              <a:rect l="l" t="t" r="r" b="b"/>
              <a:pathLst>
                <a:path w="1343" h="1088" extrusionOk="0">
                  <a:moveTo>
                    <a:pt x="457" y="1"/>
                  </a:moveTo>
                  <a:cubicBezTo>
                    <a:pt x="208" y="1"/>
                    <a:pt x="0" y="323"/>
                    <a:pt x="222" y="544"/>
                  </a:cubicBezTo>
                  <a:lnTo>
                    <a:pt x="674" y="997"/>
                  </a:lnTo>
                  <a:cubicBezTo>
                    <a:pt x="738" y="1061"/>
                    <a:pt x="811" y="1088"/>
                    <a:pt x="881" y="1088"/>
                  </a:cubicBezTo>
                  <a:cubicBezTo>
                    <a:pt x="1125" y="1088"/>
                    <a:pt x="1343" y="766"/>
                    <a:pt x="1103" y="544"/>
                  </a:cubicBezTo>
                  <a:lnTo>
                    <a:pt x="674" y="92"/>
                  </a:lnTo>
                  <a:cubicBezTo>
                    <a:pt x="605" y="28"/>
                    <a:pt x="529" y="1"/>
                    <a:pt x="4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 name="Google Shape;1465;p46"/>
          <p:cNvSpPr/>
          <p:nvPr/>
        </p:nvSpPr>
        <p:spPr>
          <a:xfrm>
            <a:off x="6334964" y="2680856"/>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91"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92"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3"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94"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95" name="Google Shape;307;p21"/>
          <p:cNvGrpSpPr/>
          <p:nvPr/>
        </p:nvGrpSpPr>
        <p:grpSpPr>
          <a:xfrm>
            <a:off x="2126968" y="1907170"/>
            <a:ext cx="318731" cy="276999"/>
            <a:chOff x="4377977" y="2650150"/>
            <a:chExt cx="387619" cy="387639"/>
          </a:xfrm>
          <a:solidFill>
            <a:srgbClr val="FF005E"/>
          </a:solidFill>
        </p:grpSpPr>
        <p:sp>
          <p:nvSpPr>
            <p:cNvPr id="96" name="Google Shape;308;p21"/>
            <p:cNvSpPr/>
            <p:nvPr/>
          </p:nvSpPr>
          <p:spPr>
            <a:xfrm>
              <a:off x="4446865" y="2719059"/>
              <a:ext cx="249860" cy="249839"/>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309;p21"/>
            <p:cNvSpPr/>
            <p:nvPr/>
          </p:nvSpPr>
          <p:spPr>
            <a:xfrm>
              <a:off x="4514980" y="2787195"/>
              <a:ext cx="113624" cy="113563"/>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310;p21"/>
            <p:cNvSpPr/>
            <p:nvPr/>
          </p:nvSpPr>
          <p:spPr>
            <a:xfrm>
              <a:off x="4377977" y="2650150"/>
              <a:ext cx="387619" cy="387639"/>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9"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gradFill>
            <a:gsLst>
              <a:gs pos="0">
                <a:schemeClr val="accent1"/>
              </a:gs>
              <a:gs pos="92000">
                <a:schemeClr val="accent4"/>
              </a:gs>
              <a:gs pos="63000">
                <a:schemeClr val="accent3"/>
              </a:gs>
              <a:gs pos="29000">
                <a:schemeClr val="accent2"/>
              </a:gs>
            </a:gsLst>
            <a:lin ang="0" scaled="0"/>
          </a:gradFill>
          <a:ln w="3620" cap="flat">
            <a:noFill/>
            <a:prstDash val="solid"/>
            <a:miter/>
          </a:ln>
        </p:spPr>
        <p:txBody>
          <a:bodyPr rtlCol="0" anchor="ctr"/>
          <a:lstStyle/>
          <a:p>
            <a:endParaRPr lang="es-CO" dirty="0"/>
          </a:p>
        </p:txBody>
      </p:sp>
      <p:grpSp>
        <p:nvGrpSpPr>
          <p:cNvPr id="100" name="Google Shape;170;p18"/>
          <p:cNvGrpSpPr/>
          <p:nvPr/>
        </p:nvGrpSpPr>
        <p:grpSpPr>
          <a:xfrm>
            <a:off x="4407158" y="919565"/>
            <a:ext cx="654313" cy="574464"/>
            <a:chOff x="7151664" y="2287794"/>
            <a:chExt cx="405498" cy="366353"/>
          </a:xfrm>
          <a:solidFill>
            <a:srgbClr val="FF0000"/>
          </a:solidFill>
        </p:grpSpPr>
        <p:sp>
          <p:nvSpPr>
            <p:cNvPr id="104"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14" name="Picture 1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pic>
        <p:nvPicPr>
          <p:cNvPr id="115" name="Picture 1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441352" y="979467"/>
            <a:ext cx="446414" cy="446414"/>
          </a:xfrm>
          <a:prstGeom prst="rect">
            <a:avLst/>
          </a:prstGeom>
        </p:spPr>
      </p:pic>
      <p:pic>
        <p:nvPicPr>
          <p:cNvPr id="116" name="Picture 11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sp>
        <p:nvSpPr>
          <p:cNvPr id="75"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86" name="Elipse 80">
            <a:extLst>
              <a:ext uri="{FF2B5EF4-FFF2-40B4-BE49-F238E27FC236}">
                <a16:creationId xmlns:a16="http://schemas.microsoft.com/office/drawing/2014/main" xmlns="" id="{D2026AE2-D819-A26B-DEB7-1E6B84AD0939}"/>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89" name="Google Shape;1105;p41"/>
          <p:cNvGrpSpPr/>
          <p:nvPr/>
        </p:nvGrpSpPr>
        <p:grpSpPr>
          <a:xfrm>
            <a:off x="9425195" y="6056300"/>
            <a:ext cx="263270" cy="319961"/>
            <a:chOff x="-38542250" y="3220175"/>
            <a:chExt cx="341525" cy="318525"/>
          </a:xfrm>
          <a:solidFill>
            <a:srgbClr val="FF0000"/>
          </a:solidFill>
        </p:grpSpPr>
        <p:sp>
          <p:nvSpPr>
            <p:cNvPr id="101" name="Google Shape;1106;p4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107;p4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108;p4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08" name="Picture 107"/>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39033" y="6152313"/>
            <a:ext cx="237906" cy="297382"/>
          </a:xfrm>
          <a:prstGeom prst="rect">
            <a:avLst/>
          </a:prstGeom>
        </p:spPr>
      </p:pic>
      <p:grpSp>
        <p:nvGrpSpPr>
          <p:cNvPr id="109" name="Google Shape;270;p20"/>
          <p:cNvGrpSpPr/>
          <p:nvPr/>
        </p:nvGrpSpPr>
        <p:grpSpPr>
          <a:xfrm>
            <a:off x="11211897" y="6097923"/>
            <a:ext cx="293408" cy="350265"/>
            <a:chOff x="-2310650" y="3525775"/>
            <a:chExt cx="292250" cy="363125"/>
          </a:xfrm>
          <a:solidFill>
            <a:schemeClr val="bg1">
              <a:lumMod val="50000"/>
            </a:schemeClr>
          </a:solidFill>
        </p:grpSpPr>
        <p:sp>
          <p:nvSpPr>
            <p:cNvPr id="110" name="Google Shape;271;p2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272;p2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273;p2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274;p2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 name="Google Shape;344;p21"/>
          <p:cNvGrpSpPr/>
          <p:nvPr/>
        </p:nvGrpSpPr>
        <p:grpSpPr>
          <a:xfrm rot="21371009">
            <a:off x="9967002" y="6135493"/>
            <a:ext cx="368478" cy="339555"/>
            <a:chOff x="5608850" y="4626219"/>
            <a:chExt cx="333020" cy="367481"/>
          </a:xfrm>
          <a:solidFill>
            <a:srgbClr val="002060"/>
          </a:solidFill>
        </p:grpSpPr>
        <p:sp>
          <p:nvSpPr>
            <p:cNvPr id="119" name="Google Shape;345;p21"/>
            <p:cNvSpPr/>
            <p:nvPr/>
          </p:nvSpPr>
          <p:spPr>
            <a:xfrm>
              <a:off x="5744814" y="4720713"/>
              <a:ext cx="61093" cy="52956"/>
            </a:xfrm>
            <a:custGeom>
              <a:avLst/>
              <a:gdLst/>
              <a:ahLst/>
              <a:cxnLst/>
              <a:rect l="l" t="t" r="r" b="b"/>
              <a:pathLst>
                <a:path w="1787" h="1549" extrusionOk="0">
                  <a:moveTo>
                    <a:pt x="1429" y="1"/>
                  </a:moveTo>
                  <a:lnTo>
                    <a:pt x="0" y="1025"/>
                  </a:lnTo>
                  <a:cubicBezTo>
                    <a:pt x="143" y="1168"/>
                    <a:pt x="262" y="1358"/>
                    <a:pt x="381" y="1549"/>
                  </a:cubicBezTo>
                  <a:lnTo>
                    <a:pt x="1786" y="525"/>
                  </a:lnTo>
                  <a:cubicBezTo>
                    <a:pt x="1643" y="382"/>
                    <a:pt x="1524" y="19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346;p21"/>
            <p:cNvSpPr/>
            <p:nvPr/>
          </p:nvSpPr>
          <p:spPr>
            <a:xfrm>
              <a:off x="5744814" y="4846899"/>
              <a:ext cx="61093" cy="52170"/>
            </a:xfrm>
            <a:custGeom>
              <a:avLst/>
              <a:gdLst/>
              <a:ahLst/>
              <a:cxnLst/>
              <a:rect l="l" t="t" r="r" b="b"/>
              <a:pathLst>
                <a:path w="1787" h="1526" extrusionOk="0">
                  <a:moveTo>
                    <a:pt x="357" y="1"/>
                  </a:moveTo>
                  <a:cubicBezTo>
                    <a:pt x="262" y="191"/>
                    <a:pt x="143" y="358"/>
                    <a:pt x="0" y="525"/>
                  </a:cubicBezTo>
                  <a:lnTo>
                    <a:pt x="1429" y="1525"/>
                  </a:lnTo>
                  <a:cubicBezTo>
                    <a:pt x="1524" y="1335"/>
                    <a:pt x="1643" y="1144"/>
                    <a:pt x="1786" y="1001"/>
                  </a:cubicBezTo>
                  <a:lnTo>
                    <a:pt x="3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347;p21"/>
            <p:cNvSpPr/>
            <p:nvPr/>
          </p:nvSpPr>
          <p:spPr>
            <a:xfrm>
              <a:off x="5806693" y="4626219"/>
              <a:ext cx="135177" cy="116511"/>
            </a:xfrm>
            <a:custGeom>
              <a:avLst/>
              <a:gdLst/>
              <a:ahLst/>
              <a:cxnLst/>
              <a:rect l="l" t="t" r="r" b="b"/>
              <a:pathLst>
                <a:path w="3954" h="3408" extrusionOk="0">
                  <a:moveTo>
                    <a:pt x="1696" y="1"/>
                  </a:moveTo>
                  <a:cubicBezTo>
                    <a:pt x="828" y="1"/>
                    <a:pt x="0" y="678"/>
                    <a:pt x="0" y="1693"/>
                  </a:cubicBezTo>
                  <a:cubicBezTo>
                    <a:pt x="0" y="2646"/>
                    <a:pt x="738" y="3408"/>
                    <a:pt x="1691" y="3408"/>
                  </a:cubicBezTo>
                  <a:cubicBezTo>
                    <a:pt x="3191" y="3408"/>
                    <a:pt x="3953" y="1574"/>
                    <a:pt x="2882" y="502"/>
                  </a:cubicBezTo>
                  <a:cubicBezTo>
                    <a:pt x="2535" y="156"/>
                    <a:pt x="2111"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348;p21"/>
            <p:cNvSpPr/>
            <p:nvPr/>
          </p:nvSpPr>
          <p:spPr>
            <a:xfrm>
              <a:off x="5608850" y="4751652"/>
              <a:ext cx="135998" cy="116477"/>
            </a:xfrm>
            <a:custGeom>
              <a:avLst/>
              <a:gdLst/>
              <a:ahLst/>
              <a:cxnLst/>
              <a:rect l="l" t="t" r="r" b="b"/>
              <a:pathLst>
                <a:path w="3978" h="3407" extrusionOk="0">
                  <a:moveTo>
                    <a:pt x="2260" y="0"/>
                  </a:moveTo>
                  <a:cubicBezTo>
                    <a:pt x="1843" y="0"/>
                    <a:pt x="1418" y="155"/>
                    <a:pt x="1072" y="501"/>
                  </a:cubicBezTo>
                  <a:cubicBezTo>
                    <a:pt x="0" y="1572"/>
                    <a:pt x="762" y="3406"/>
                    <a:pt x="2286" y="3406"/>
                  </a:cubicBezTo>
                  <a:cubicBezTo>
                    <a:pt x="3215" y="3406"/>
                    <a:pt x="3977" y="2644"/>
                    <a:pt x="3977" y="1715"/>
                  </a:cubicBezTo>
                  <a:cubicBezTo>
                    <a:pt x="3977" y="683"/>
                    <a:pt x="3136" y="0"/>
                    <a:pt x="22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349;p21"/>
            <p:cNvSpPr/>
            <p:nvPr/>
          </p:nvSpPr>
          <p:spPr>
            <a:xfrm>
              <a:off x="5786317" y="4877839"/>
              <a:ext cx="135998" cy="115861"/>
            </a:xfrm>
            <a:custGeom>
              <a:avLst/>
              <a:gdLst/>
              <a:ahLst/>
              <a:cxnLst/>
              <a:rect l="l" t="t" r="r" b="b"/>
              <a:pathLst>
                <a:path w="3978" h="3389" extrusionOk="0">
                  <a:moveTo>
                    <a:pt x="2287" y="1"/>
                  </a:moveTo>
                  <a:cubicBezTo>
                    <a:pt x="763" y="1"/>
                    <a:pt x="1" y="1835"/>
                    <a:pt x="1072" y="2882"/>
                  </a:cubicBezTo>
                  <a:cubicBezTo>
                    <a:pt x="1422" y="3232"/>
                    <a:pt x="1852" y="3389"/>
                    <a:pt x="2274" y="3389"/>
                  </a:cubicBezTo>
                  <a:cubicBezTo>
                    <a:pt x="3145" y="3389"/>
                    <a:pt x="3978" y="2719"/>
                    <a:pt x="3978" y="1692"/>
                  </a:cubicBezTo>
                  <a:cubicBezTo>
                    <a:pt x="3978" y="763"/>
                    <a:pt x="3216" y="1"/>
                    <a:pt x="2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510210516"/>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65"/>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66"/>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67"/>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6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animBg="1"/>
      <p:bldP spid="67" grpId="0" animBg="1"/>
      <p:bldP spid="6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Rectángulo 78">
            <a:extLst>
              <a:ext uri="{FF2B5EF4-FFF2-40B4-BE49-F238E27FC236}">
                <a16:creationId xmlns:a16="http://schemas.microsoft.com/office/drawing/2014/main" xmlns="" id="{B3F9797A-214F-7106-7BB4-3E20AC1C4853}"/>
              </a:ext>
            </a:extLst>
          </p:cNvPr>
          <p:cNvSpPr/>
          <p:nvPr/>
        </p:nvSpPr>
        <p:spPr>
          <a:xfrm>
            <a:off x="0" y="2093702"/>
            <a:ext cx="1384300" cy="515024"/>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10"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grpSp>
        <p:nvGrpSpPr>
          <p:cNvPr id="35"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36"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37"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grpSp>
        <p:nvGrpSpPr>
          <p:cNvPr id="42"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43"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44"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45"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46"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47"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48"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49"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grpSp>
        <p:nvGrpSpPr>
          <p:cNvPr id="39"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40"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41"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sp>
        <p:nvSpPr>
          <p:cNvPr id="38"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32"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rgbClr val="000000"/>
          </a:solidFill>
        </p:grpSpPr>
        <p:sp>
          <p:nvSpPr>
            <p:cNvPr id="33"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solidFill>
              <a:srgbClr val="000000"/>
            </a:solidFill>
            <a:ln w="2572" cap="flat">
              <a:noFill/>
              <a:prstDash val="solid"/>
              <a:miter/>
            </a:ln>
          </p:spPr>
          <p:txBody>
            <a:bodyPr rtlCol="0" anchor="ctr"/>
            <a:lstStyle/>
            <a:p>
              <a:endParaRPr lang="es-CO" dirty="0"/>
            </a:p>
          </p:txBody>
        </p:sp>
        <p:sp>
          <p:nvSpPr>
            <p:cNvPr id="34"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solidFill>
              <a:srgbClr val="000000"/>
            </a:solidFill>
            <a:ln w="2572" cap="flat">
              <a:noFill/>
              <a:prstDash val="solid"/>
              <a:miter/>
            </a:ln>
          </p:spPr>
          <p:txBody>
            <a:bodyPr rtlCol="0" anchor="ctr"/>
            <a:lstStyle/>
            <a:p>
              <a:endParaRPr lang="es-CO" dirty="0"/>
            </a:p>
          </p:txBody>
        </p:sp>
      </p:grpSp>
      <p:sp>
        <p:nvSpPr>
          <p:cNvPr id="78" name="CuadroTexto 77">
            <a:extLst>
              <a:ext uri="{FF2B5EF4-FFF2-40B4-BE49-F238E27FC236}">
                <a16:creationId xmlns:a16="http://schemas.microsoft.com/office/drawing/2014/main" xmlns="" id="{B76B5C3D-D1A6-C6DD-D515-D24F842351F0}"/>
              </a:ext>
            </a:extLst>
          </p:cNvPr>
          <p:cNvSpPr txBox="1"/>
          <p:nvPr/>
        </p:nvSpPr>
        <p:spPr>
          <a:xfrm>
            <a:off x="2451547" y="180288"/>
            <a:ext cx="6883525"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  PURPOSE</a:t>
            </a:r>
            <a:endParaRPr lang="en-US" sz="3600" dirty="0">
              <a:latin typeface="Montserrat ExtraBold" panose="00000900000000000000" pitchFamily="50" charset="0"/>
            </a:endParaRPr>
          </a:p>
        </p:txBody>
      </p:sp>
      <p:sp>
        <p:nvSpPr>
          <p:cNvPr id="9" name="Forma libre: forma 8">
            <a:extLst>
              <a:ext uri="{FF2B5EF4-FFF2-40B4-BE49-F238E27FC236}">
                <a16:creationId xmlns:a16="http://schemas.microsoft.com/office/drawing/2014/main" xmlns="" id="{944387C1-5CA4-19B1-5C10-1CACA3A9B32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11" name="Forma libre: forma 10">
            <a:extLst>
              <a:ext uri="{FF2B5EF4-FFF2-40B4-BE49-F238E27FC236}">
                <a16:creationId xmlns:a16="http://schemas.microsoft.com/office/drawing/2014/main" xmlns="" id="{D50E6606-6F4D-4379-B381-38E0A20A28C0}"/>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12" name="Forma libre: forma 11">
            <a:extLst>
              <a:ext uri="{FF2B5EF4-FFF2-40B4-BE49-F238E27FC236}">
                <a16:creationId xmlns:a16="http://schemas.microsoft.com/office/drawing/2014/main" xmlns="" id="{4C0DE879-7EB3-2351-C824-BC7ADACC8FD6}"/>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13" name="Forma libre: forma 12">
            <a:extLst>
              <a:ext uri="{FF2B5EF4-FFF2-40B4-BE49-F238E27FC236}">
                <a16:creationId xmlns:a16="http://schemas.microsoft.com/office/drawing/2014/main" xmlns="" id="{D3C50FDA-E725-269C-2BD8-765AFB67129C}"/>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14" name="CuadroTexto 13">
            <a:extLst>
              <a:ext uri="{FF2B5EF4-FFF2-40B4-BE49-F238E27FC236}">
                <a16:creationId xmlns:a16="http://schemas.microsoft.com/office/drawing/2014/main" xmlns="" id="{5556882B-1673-FFB4-EA12-CA189E2E0CAF}"/>
              </a:ext>
            </a:extLst>
          </p:cNvPr>
          <p:cNvSpPr txBox="1"/>
          <p:nvPr/>
        </p:nvSpPr>
        <p:spPr>
          <a:xfrm>
            <a:off x="2254455" y="6462226"/>
            <a:ext cx="2664983" cy="307777"/>
          </a:xfrm>
          <a:prstGeom prst="rect">
            <a:avLst/>
          </a:prstGeom>
          <a:noFill/>
        </p:spPr>
        <p:txBody>
          <a:bodyPr wrap="square" rtlCol="0">
            <a:spAutoFit/>
          </a:bodyPr>
          <a:lstStyle/>
          <a:p>
            <a:r>
              <a:rPr lang="en-US" sz="1400" dirty="0" smtClean="0"/>
              <a:t>2 likes</a:t>
            </a:r>
            <a:endParaRPr lang="en-US" sz="1400" dirty="0"/>
          </a:p>
        </p:txBody>
      </p:sp>
      <p:sp>
        <p:nvSpPr>
          <p:cNvPr id="15" name="TextBox 5">
            <a:extLst>
              <a:ext uri="{FF2B5EF4-FFF2-40B4-BE49-F238E27FC236}">
                <a16:creationId xmlns:a16="http://schemas.microsoft.com/office/drawing/2014/main" xmlns="" id="{D038ED19-A8D1-9E12-307C-D689450F5790}"/>
              </a:ext>
            </a:extLst>
          </p:cNvPr>
          <p:cNvSpPr txBox="1"/>
          <p:nvPr/>
        </p:nvSpPr>
        <p:spPr>
          <a:xfrm>
            <a:off x="6900861" y="3108916"/>
            <a:ext cx="4683473" cy="1323439"/>
          </a:xfrm>
          <a:prstGeom prst="rect">
            <a:avLst/>
          </a:prstGeom>
          <a:noFill/>
        </p:spPr>
        <p:txBody>
          <a:bodyPr wrap="square">
            <a:spAutoFit/>
          </a:bodyPr>
          <a:lstStyle/>
          <a:p>
            <a:r>
              <a:rPr lang="en-US" sz="1600" dirty="0"/>
              <a:t>The primary purpose of this project is to use SQL and MySQL Workbench to provide useful insights from Instagram's user data which has been crucial in finding patterns and trends that affect Instagram’s growth and user </a:t>
            </a:r>
            <a:r>
              <a:rPr lang="en-US" sz="1600" dirty="0" smtClean="0"/>
              <a:t>engagement….</a:t>
            </a:r>
            <a:endParaRPr lang="en-US" sz="1400" dirty="0">
              <a:latin typeface="+mj-lt"/>
            </a:endParaRPr>
          </a:p>
        </p:txBody>
      </p:sp>
      <p:sp>
        <p:nvSpPr>
          <p:cNvPr id="77" name="Elipse 76">
            <a:extLst>
              <a:ext uri="{FF2B5EF4-FFF2-40B4-BE49-F238E27FC236}">
                <a16:creationId xmlns:a16="http://schemas.microsoft.com/office/drawing/2014/main" xmlns="" id="{3D725B45-4526-E236-8300-2D19DBE9908C}"/>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80" name="Elipse 79">
            <a:extLst>
              <a:ext uri="{FF2B5EF4-FFF2-40B4-BE49-F238E27FC236}">
                <a16:creationId xmlns:a16="http://schemas.microsoft.com/office/drawing/2014/main" xmlns="" id="{BB9D23A3-A666-7858-A5DA-C4C203CAA3A5}"/>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81" name="Elipse 80">
            <a:extLst>
              <a:ext uri="{FF2B5EF4-FFF2-40B4-BE49-F238E27FC236}">
                <a16:creationId xmlns:a16="http://schemas.microsoft.com/office/drawing/2014/main" xmlns="" id="{D2026AE2-D819-A26B-DEB7-1E6B84AD0939}"/>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91"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92"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93"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94"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00"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68"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gradFill>
            <a:gsLst>
              <a:gs pos="0">
                <a:schemeClr val="accent1"/>
              </a:gs>
              <a:gs pos="92000">
                <a:schemeClr val="accent4"/>
              </a:gs>
              <a:gs pos="63000">
                <a:schemeClr val="accent3"/>
              </a:gs>
              <a:gs pos="29000">
                <a:schemeClr val="accent2"/>
              </a:gs>
            </a:gsLst>
            <a:lin ang="0" scaled="0"/>
          </a:gradFill>
          <a:ln w="3620" cap="flat">
            <a:noFill/>
            <a:prstDash val="solid"/>
            <a:miter/>
          </a:ln>
        </p:spPr>
        <p:txBody>
          <a:bodyPr rtlCol="0" anchor="ctr"/>
          <a:lstStyle/>
          <a:p>
            <a:endParaRPr lang="es-CO" dirty="0"/>
          </a:p>
        </p:txBody>
      </p:sp>
      <p:sp>
        <p:nvSpPr>
          <p:cNvPr id="69"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rgbClr val="000000"/>
          </a:solidFill>
          <a:ln w="3620" cap="flat">
            <a:noFill/>
            <a:prstDash val="solid"/>
            <a:miter/>
          </a:ln>
        </p:spPr>
        <p:txBody>
          <a:bodyPr rtlCol="0" anchor="ctr"/>
          <a:lstStyle/>
          <a:p>
            <a:endParaRPr lang="es-CO" dirty="0"/>
          </a:p>
        </p:txBody>
      </p:sp>
      <p:grpSp>
        <p:nvGrpSpPr>
          <p:cNvPr id="70" name="Google Shape;159;p18"/>
          <p:cNvGrpSpPr/>
          <p:nvPr/>
        </p:nvGrpSpPr>
        <p:grpSpPr>
          <a:xfrm>
            <a:off x="2422519" y="2716463"/>
            <a:ext cx="2698500" cy="2699100"/>
            <a:chOff x="457200" y="1080475"/>
            <a:chExt cx="2698500" cy="2699100"/>
          </a:xfrm>
          <a:solidFill>
            <a:srgbClr val="FF2929"/>
          </a:solidFill>
        </p:grpSpPr>
        <p:sp>
          <p:nvSpPr>
            <p:cNvPr id="71" name="Google Shape;160;p18"/>
            <p:cNvSpPr/>
            <p:nvPr/>
          </p:nvSpPr>
          <p:spPr>
            <a:xfrm>
              <a:off x="457200" y="1080475"/>
              <a:ext cx="2698500" cy="2699100"/>
            </a:xfrm>
            <a:prstGeom prst="ellipse">
              <a:avLst/>
            </a:pr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161;p18"/>
            <p:cNvSpPr/>
            <p:nvPr/>
          </p:nvSpPr>
          <p:spPr>
            <a:xfrm>
              <a:off x="776200" y="1399675"/>
              <a:ext cx="2060400" cy="2060700"/>
            </a:xfrm>
            <a:prstGeom prst="ellipse">
              <a:avLst/>
            </a:pr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162;p18"/>
            <p:cNvSpPr/>
            <p:nvPr/>
          </p:nvSpPr>
          <p:spPr>
            <a:xfrm>
              <a:off x="1412675" y="2036125"/>
              <a:ext cx="787500" cy="787500"/>
            </a:xfrm>
            <a:prstGeom prst="ellipse">
              <a:avLst/>
            </a:pr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 name="Google Shape;170;p18"/>
          <p:cNvGrpSpPr/>
          <p:nvPr/>
        </p:nvGrpSpPr>
        <p:grpSpPr>
          <a:xfrm>
            <a:off x="2818487" y="3165886"/>
            <a:ext cx="1908916" cy="1800253"/>
            <a:chOff x="7151664" y="2287794"/>
            <a:chExt cx="405498" cy="366353"/>
          </a:xfrm>
          <a:solidFill>
            <a:srgbClr val="FF0000"/>
          </a:solidFill>
        </p:grpSpPr>
        <p:sp>
          <p:nvSpPr>
            <p:cNvPr id="76"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ln>
              <a:solidFill>
                <a:schemeClr val="bg1"/>
              </a:solidFill>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ln>
              <a:solidFill>
                <a:schemeClr val="bg1"/>
              </a:solidFill>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ln>
              <a:solidFill>
                <a:schemeClr val="bg1"/>
              </a:solidFill>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ln>
              <a:solidFill>
                <a:schemeClr val="bg1"/>
              </a:solidFill>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5"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86" name="TextBox 139">
            <a:extLst>
              <a:ext uri="{FF2B5EF4-FFF2-40B4-BE49-F238E27FC236}">
                <a16:creationId xmlns:a16="http://schemas.microsoft.com/office/drawing/2014/main" xmlns="" id="{D0EA9F52-5036-6FA1-4052-E20DF64F93F5}"/>
              </a:ext>
            </a:extLst>
          </p:cNvPr>
          <p:cNvSpPr txBox="1"/>
          <p:nvPr/>
        </p:nvSpPr>
        <p:spPr>
          <a:xfrm>
            <a:off x="5747377"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 Insights</a:t>
            </a:r>
            <a:endParaRPr lang="en-PH" sz="1200" dirty="0">
              <a:solidFill>
                <a:schemeClr val="tx1">
                  <a:lumMod val="85000"/>
                  <a:lumOff val="15000"/>
                </a:schemeClr>
              </a:solidFill>
              <a:latin typeface="Montserrat ExtraBold" panose="00000900000000000000" pitchFamily="50" charset="0"/>
            </a:endParaRPr>
          </a:p>
        </p:txBody>
      </p:sp>
      <p:sp>
        <p:nvSpPr>
          <p:cNvPr id="98" name="TextBox 139">
            <a:extLst>
              <a:ext uri="{FF2B5EF4-FFF2-40B4-BE49-F238E27FC236}">
                <a16:creationId xmlns:a16="http://schemas.microsoft.com/office/drawing/2014/main" xmlns="" id="{D0EA9F52-5036-6FA1-4052-E20DF64F93F5}"/>
              </a:ext>
            </a:extLst>
          </p:cNvPr>
          <p:cNvSpPr txBox="1"/>
          <p:nvPr/>
        </p:nvSpPr>
        <p:spPr>
          <a:xfrm>
            <a:off x="6748843" y="16047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103"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109" name="Google Shape;307;p21"/>
          <p:cNvGrpSpPr/>
          <p:nvPr/>
        </p:nvGrpSpPr>
        <p:grpSpPr>
          <a:xfrm>
            <a:off x="2126968" y="1907170"/>
            <a:ext cx="318731" cy="276999"/>
            <a:chOff x="4377977" y="2650150"/>
            <a:chExt cx="387619" cy="387639"/>
          </a:xfrm>
          <a:solidFill>
            <a:srgbClr val="FF005E"/>
          </a:solidFill>
        </p:grpSpPr>
        <p:sp>
          <p:nvSpPr>
            <p:cNvPr id="110" name="Google Shape;308;p21"/>
            <p:cNvSpPr/>
            <p:nvPr/>
          </p:nvSpPr>
          <p:spPr>
            <a:xfrm>
              <a:off x="4446865" y="2719059"/>
              <a:ext cx="249860" cy="249839"/>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309;p21"/>
            <p:cNvSpPr/>
            <p:nvPr/>
          </p:nvSpPr>
          <p:spPr>
            <a:xfrm>
              <a:off x="4514980" y="2787195"/>
              <a:ext cx="113624" cy="113563"/>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 name="Google Shape;310;p21"/>
            <p:cNvSpPr/>
            <p:nvPr/>
          </p:nvSpPr>
          <p:spPr>
            <a:xfrm>
              <a:off x="4377977" y="2650150"/>
              <a:ext cx="387619" cy="387639"/>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 name="TextBox 139">
            <a:extLst>
              <a:ext uri="{FF2B5EF4-FFF2-40B4-BE49-F238E27FC236}">
                <a16:creationId xmlns:a16="http://schemas.microsoft.com/office/drawing/2014/main" xmlns="" id="{27B17CD9-3577-7B32-1487-F1BECF1BA71F}"/>
              </a:ext>
            </a:extLst>
          </p:cNvPr>
          <p:cNvSpPr txBox="1"/>
          <p:nvPr/>
        </p:nvSpPr>
        <p:spPr>
          <a:xfrm>
            <a:off x="2417108" y="1907170"/>
            <a:ext cx="2686504"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Instagram_user</a:t>
            </a:r>
            <a:r>
              <a:rPr lang="en-PH" sz="1200" dirty="0">
                <a:solidFill>
                  <a:schemeClr val="tx1">
                    <a:lumMod val="85000"/>
                    <a:lumOff val="15000"/>
                  </a:schemeClr>
                </a:solidFill>
                <a:latin typeface="Montserrat ExtraBold" panose="00000900000000000000" pitchFamily="50" charset="0"/>
              </a:rPr>
              <a:t>_</a:t>
            </a:r>
            <a:r>
              <a:rPr lang="en-PH" sz="1200" dirty="0" smtClean="0">
                <a:solidFill>
                  <a:schemeClr val="tx1">
                    <a:lumMod val="85000"/>
                    <a:lumOff val="15000"/>
                  </a:schemeClr>
                </a:solidFill>
                <a:latin typeface="Montserrat ExtraBold" panose="00000900000000000000" pitchFamily="50" charset="0"/>
              </a:rPr>
              <a:t>Analysis</a:t>
            </a:r>
            <a:endParaRPr lang="en-PH" sz="1200" dirty="0">
              <a:solidFill>
                <a:schemeClr val="tx1">
                  <a:lumMod val="85000"/>
                  <a:lumOff val="15000"/>
                </a:schemeClr>
              </a:solidFill>
              <a:latin typeface="Montserrat ExtraBold" panose="00000900000000000000" pitchFamily="50" charset="0"/>
            </a:endParaRPr>
          </a:p>
        </p:txBody>
      </p:sp>
      <p:grpSp>
        <p:nvGrpSpPr>
          <p:cNvPr id="115" name="Google Shape;170;p18"/>
          <p:cNvGrpSpPr/>
          <p:nvPr/>
        </p:nvGrpSpPr>
        <p:grpSpPr>
          <a:xfrm>
            <a:off x="4397180" y="915029"/>
            <a:ext cx="654313" cy="574464"/>
            <a:chOff x="7151664" y="2287794"/>
            <a:chExt cx="405498" cy="366353"/>
          </a:xfrm>
          <a:solidFill>
            <a:srgbClr val="FF0000"/>
          </a:solidFill>
        </p:grpSpPr>
        <p:sp>
          <p:nvSpPr>
            <p:cNvPr id="128"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32" name="Picture 13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pic>
        <p:nvPicPr>
          <p:cNvPr id="133" name="Picture 13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41352" y="979467"/>
            <a:ext cx="446414" cy="446414"/>
          </a:xfrm>
          <a:prstGeom prst="rect">
            <a:avLst/>
          </a:prstGeom>
        </p:spPr>
      </p:pic>
      <p:pic>
        <p:nvPicPr>
          <p:cNvPr id="134" name="Picture 13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grpSp>
        <p:nvGrpSpPr>
          <p:cNvPr id="144" name="Google Shape;1105;p41"/>
          <p:cNvGrpSpPr/>
          <p:nvPr/>
        </p:nvGrpSpPr>
        <p:grpSpPr>
          <a:xfrm>
            <a:off x="8651978" y="4132165"/>
            <a:ext cx="169798" cy="170368"/>
            <a:chOff x="-38542250" y="3220175"/>
            <a:chExt cx="341525" cy="318525"/>
          </a:xfrm>
          <a:solidFill>
            <a:srgbClr val="002060"/>
          </a:solidFill>
        </p:grpSpPr>
        <p:sp>
          <p:nvSpPr>
            <p:cNvPr id="145" name="Google Shape;1106;p4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107;p4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108;p4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grpSp>
        <p:nvGrpSpPr>
          <p:cNvPr id="95"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96"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7"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99"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sp>
        <p:nvSpPr>
          <p:cNvPr id="101"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104" name="Google Shape;1105;p41"/>
          <p:cNvGrpSpPr/>
          <p:nvPr/>
        </p:nvGrpSpPr>
        <p:grpSpPr>
          <a:xfrm>
            <a:off x="9435385" y="6143384"/>
            <a:ext cx="224052" cy="312305"/>
            <a:chOff x="-38542250" y="3220175"/>
            <a:chExt cx="341525" cy="318525"/>
          </a:xfrm>
          <a:solidFill>
            <a:srgbClr val="FF0000"/>
          </a:solidFill>
        </p:grpSpPr>
        <p:sp>
          <p:nvSpPr>
            <p:cNvPr id="105" name="Google Shape;1106;p4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107;p4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108;p4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08" name="Picture 10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639033" y="6152313"/>
            <a:ext cx="237906" cy="297382"/>
          </a:xfrm>
          <a:prstGeom prst="rect">
            <a:avLst/>
          </a:prstGeom>
        </p:spPr>
      </p:pic>
      <p:grpSp>
        <p:nvGrpSpPr>
          <p:cNvPr id="113" name="Google Shape;270;p20"/>
          <p:cNvGrpSpPr/>
          <p:nvPr/>
        </p:nvGrpSpPr>
        <p:grpSpPr>
          <a:xfrm>
            <a:off x="11211897" y="6097923"/>
            <a:ext cx="293408" cy="350265"/>
            <a:chOff x="-2310650" y="3525775"/>
            <a:chExt cx="292250" cy="363125"/>
          </a:xfrm>
          <a:solidFill>
            <a:schemeClr val="bg1">
              <a:lumMod val="50000"/>
            </a:schemeClr>
          </a:solidFill>
        </p:grpSpPr>
        <p:sp>
          <p:nvSpPr>
            <p:cNvPr id="116" name="Google Shape;271;p2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272;p2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273;p2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274;p2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 name="Google Shape;344;p21"/>
          <p:cNvGrpSpPr/>
          <p:nvPr/>
        </p:nvGrpSpPr>
        <p:grpSpPr>
          <a:xfrm rot="21371009">
            <a:off x="9967002" y="6135493"/>
            <a:ext cx="368478" cy="339555"/>
            <a:chOff x="5608850" y="4626219"/>
            <a:chExt cx="333020" cy="367481"/>
          </a:xfrm>
          <a:solidFill>
            <a:srgbClr val="002060"/>
          </a:solidFill>
        </p:grpSpPr>
        <p:sp>
          <p:nvSpPr>
            <p:cNvPr id="121" name="Google Shape;345;p21"/>
            <p:cNvSpPr/>
            <p:nvPr/>
          </p:nvSpPr>
          <p:spPr>
            <a:xfrm>
              <a:off x="5744814" y="4720713"/>
              <a:ext cx="61093" cy="52956"/>
            </a:xfrm>
            <a:custGeom>
              <a:avLst/>
              <a:gdLst/>
              <a:ahLst/>
              <a:cxnLst/>
              <a:rect l="l" t="t" r="r" b="b"/>
              <a:pathLst>
                <a:path w="1787" h="1549" extrusionOk="0">
                  <a:moveTo>
                    <a:pt x="1429" y="1"/>
                  </a:moveTo>
                  <a:lnTo>
                    <a:pt x="0" y="1025"/>
                  </a:lnTo>
                  <a:cubicBezTo>
                    <a:pt x="143" y="1168"/>
                    <a:pt x="262" y="1358"/>
                    <a:pt x="381" y="1549"/>
                  </a:cubicBezTo>
                  <a:lnTo>
                    <a:pt x="1786" y="525"/>
                  </a:lnTo>
                  <a:cubicBezTo>
                    <a:pt x="1643" y="382"/>
                    <a:pt x="1524" y="19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346;p21"/>
            <p:cNvSpPr/>
            <p:nvPr/>
          </p:nvSpPr>
          <p:spPr>
            <a:xfrm>
              <a:off x="5744814" y="4846899"/>
              <a:ext cx="61093" cy="52170"/>
            </a:xfrm>
            <a:custGeom>
              <a:avLst/>
              <a:gdLst/>
              <a:ahLst/>
              <a:cxnLst/>
              <a:rect l="l" t="t" r="r" b="b"/>
              <a:pathLst>
                <a:path w="1787" h="1526" extrusionOk="0">
                  <a:moveTo>
                    <a:pt x="357" y="1"/>
                  </a:moveTo>
                  <a:cubicBezTo>
                    <a:pt x="262" y="191"/>
                    <a:pt x="143" y="358"/>
                    <a:pt x="0" y="525"/>
                  </a:cubicBezTo>
                  <a:lnTo>
                    <a:pt x="1429" y="1525"/>
                  </a:lnTo>
                  <a:cubicBezTo>
                    <a:pt x="1524" y="1335"/>
                    <a:pt x="1643" y="1144"/>
                    <a:pt x="1786" y="1001"/>
                  </a:cubicBezTo>
                  <a:lnTo>
                    <a:pt x="3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347;p21"/>
            <p:cNvSpPr/>
            <p:nvPr/>
          </p:nvSpPr>
          <p:spPr>
            <a:xfrm>
              <a:off x="5806693" y="4626219"/>
              <a:ext cx="135177" cy="116511"/>
            </a:xfrm>
            <a:custGeom>
              <a:avLst/>
              <a:gdLst/>
              <a:ahLst/>
              <a:cxnLst/>
              <a:rect l="l" t="t" r="r" b="b"/>
              <a:pathLst>
                <a:path w="3954" h="3408" extrusionOk="0">
                  <a:moveTo>
                    <a:pt x="1696" y="1"/>
                  </a:moveTo>
                  <a:cubicBezTo>
                    <a:pt x="828" y="1"/>
                    <a:pt x="0" y="678"/>
                    <a:pt x="0" y="1693"/>
                  </a:cubicBezTo>
                  <a:cubicBezTo>
                    <a:pt x="0" y="2646"/>
                    <a:pt x="738" y="3408"/>
                    <a:pt x="1691" y="3408"/>
                  </a:cubicBezTo>
                  <a:cubicBezTo>
                    <a:pt x="3191" y="3408"/>
                    <a:pt x="3953" y="1574"/>
                    <a:pt x="2882" y="502"/>
                  </a:cubicBezTo>
                  <a:cubicBezTo>
                    <a:pt x="2535" y="156"/>
                    <a:pt x="2111"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348;p21"/>
            <p:cNvSpPr/>
            <p:nvPr/>
          </p:nvSpPr>
          <p:spPr>
            <a:xfrm>
              <a:off x="5608850" y="4751652"/>
              <a:ext cx="135998" cy="116477"/>
            </a:xfrm>
            <a:custGeom>
              <a:avLst/>
              <a:gdLst/>
              <a:ahLst/>
              <a:cxnLst/>
              <a:rect l="l" t="t" r="r" b="b"/>
              <a:pathLst>
                <a:path w="3978" h="3407" extrusionOk="0">
                  <a:moveTo>
                    <a:pt x="2260" y="0"/>
                  </a:moveTo>
                  <a:cubicBezTo>
                    <a:pt x="1843" y="0"/>
                    <a:pt x="1418" y="155"/>
                    <a:pt x="1072" y="501"/>
                  </a:cubicBezTo>
                  <a:cubicBezTo>
                    <a:pt x="0" y="1572"/>
                    <a:pt x="762" y="3406"/>
                    <a:pt x="2286" y="3406"/>
                  </a:cubicBezTo>
                  <a:cubicBezTo>
                    <a:pt x="3215" y="3406"/>
                    <a:pt x="3977" y="2644"/>
                    <a:pt x="3977" y="1715"/>
                  </a:cubicBezTo>
                  <a:cubicBezTo>
                    <a:pt x="3977" y="683"/>
                    <a:pt x="3136" y="0"/>
                    <a:pt x="22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349;p21"/>
            <p:cNvSpPr/>
            <p:nvPr/>
          </p:nvSpPr>
          <p:spPr>
            <a:xfrm>
              <a:off x="5786317" y="4877839"/>
              <a:ext cx="135998" cy="115861"/>
            </a:xfrm>
            <a:custGeom>
              <a:avLst/>
              <a:gdLst/>
              <a:ahLst/>
              <a:cxnLst/>
              <a:rect l="l" t="t" r="r" b="b"/>
              <a:pathLst>
                <a:path w="3978" h="3389" extrusionOk="0">
                  <a:moveTo>
                    <a:pt x="2287" y="1"/>
                  </a:moveTo>
                  <a:cubicBezTo>
                    <a:pt x="763" y="1"/>
                    <a:pt x="1" y="1835"/>
                    <a:pt x="1072" y="2882"/>
                  </a:cubicBezTo>
                  <a:cubicBezTo>
                    <a:pt x="1422" y="3232"/>
                    <a:pt x="1852" y="3389"/>
                    <a:pt x="2274" y="3389"/>
                  </a:cubicBezTo>
                  <a:cubicBezTo>
                    <a:pt x="3145" y="3389"/>
                    <a:pt x="3978" y="2719"/>
                    <a:pt x="3978" y="1692"/>
                  </a:cubicBezTo>
                  <a:cubicBezTo>
                    <a:pt x="3978" y="763"/>
                    <a:pt x="3216" y="1"/>
                    <a:pt x="2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4088590635"/>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9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92"/>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93"/>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9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2" grpId="0" animBg="1"/>
      <p:bldP spid="93" grpId="0" animBg="1"/>
      <p:bldP spid="9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Rectángulo 78">
            <a:extLst>
              <a:ext uri="{FF2B5EF4-FFF2-40B4-BE49-F238E27FC236}">
                <a16:creationId xmlns:a16="http://schemas.microsoft.com/office/drawing/2014/main" xmlns="" id="{B3F9797A-214F-7106-7BB4-3E20AC1C4853}"/>
              </a:ext>
            </a:extLst>
          </p:cNvPr>
          <p:cNvSpPr/>
          <p:nvPr/>
        </p:nvSpPr>
        <p:spPr>
          <a:xfrm>
            <a:off x="0" y="3395593"/>
            <a:ext cx="1384300" cy="515024"/>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10"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grpSp>
        <p:nvGrpSpPr>
          <p:cNvPr id="35"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36"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37"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grpSp>
        <p:nvGrpSpPr>
          <p:cNvPr id="55"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29"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30"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31"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42"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43"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44"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45"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46"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47"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48"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49"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grpSp>
        <p:nvGrpSpPr>
          <p:cNvPr id="39"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40"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41"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sp>
        <p:nvSpPr>
          <p:cNvPr id="38"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sp>
        <p:nvSpPr>
          <p:cNvPr id="26"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78" name="CuadroTexto 77">
            <a:extLst>
              <a:ext uri="{FF2B5EF4-FFF2-40B4-BE49-F238E27FC236}">
                <a16:creationId xmlns:a16="http://schemas.microsoft.com/office/drawing/2014/main" xmlns="" id="{B76B5C3D-D1A6-C6DD-D515-D24F842351F0}"/>
              </a:ext>
            </a:extLst>
          </p:cNvPr>
          <p:cNvSpPr txBox="1"/>
          <p:nvPr/>
        </p:nvSpPr>
        <p:spPr>
          <a:xfrm>
            <a:off x="3401558" y="155594"/>
            <a:ext cx="5884638"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Approach </a:t>
            </a:r>
            <a:endParaRPr lang="en-US" sz="3600" dirty="0">
              <a:latin typeface="Montserrat ExtraBold" panose="00000900000000000000" pitchFamily="50" charset="0"/>
            </a:endParaRPr>
          </a:p>
        </p:txBody>
      </p:sp>
      <p:sp>
        <p:nvSpPr>
          <p:cNvPr id="6"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7"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8"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16"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17" name="CuadroTexto 16">
            <a:extLst>
              <a:ext uri="{FF2B5EF4-FFF2-40B4-BE49-F238E27FC236}">
                <a16:creationId xmlns:a16="http://schemas.microsoft.com/office/drawing/2014/main" xmlns="" id="{279D1CFD-1EAA-D11D-50C3-417FCF9A9B5D}"/>
              </a:ext>
            </a:extLst>
          </p:cNvPr>
          <p:cNvSpPr txBox="1"/>
          <p:nvPr/>
        </p:nvSpPr>
        <p:spPr>
          <a:xfrm>
            <a:off x="2254455" y="6462226"/>
            <a:ext cx="2664983" cy="307777"/>
          </a:xfrm>
          <a:prstGeom prst="rect">
            <a:avLst/>
          </a:prstGeom>
          <a:noFill/>
        </p:spPr>
        <p:txBody>
          <a:bodyPr wrap="square" rtlCol="0">
            <a:spAutoFit/>
          </a:bodyPr>
          <a:lstStyle/>
          <a:p>
            <a:r>
              <a:rPr lang="en-US" sz="1400" dirty="0"/>
              <a:t>3</a:t>
            </a:r>
            <a:r>
              <a:rPr lang="en-US" sz="1400" dirty="0" smtClean="0"/>
              <a:t> </a:t>
            </a:r>
            <a:r>
              <a:rPr lang="en-US" sz="1400" dirty="0"/>
              <a:t>likes</a:t>
            </a:r>
          </a:p>
        </p:txBody>
      </p:sp>
      <p:sp>
        <p:nvSpPr>
          <p:cNvPr id="54" name="TextBox 5">
            <a:extLst>
              <a:ext uri="{FF2B5EF4-FFF2-40B4-BE49-F238E27FC236}">
                <a16:creationId xmlns:a16="http://schemas.microsoft.com/office/drawing/2014/main" xmlns="" id="{CAF7C809-37D9-4E01-1394-8A1B688D71F6}"/>
              </a:ext>
            </a:extLst>
          </p:cNvPr>
          <p:cNvSpPr txBox="1"/>
          <p:nvPr/>
        </p:nvSpPr>
        <p:spPr>
          <a:xfrm>
            <a:off x="7002459" y="2405640"/>
            <a:ext cx="4683473" cy="3108543"/>
          </a:xfrm>
          <a:prstGeom prst="rect">
            <a:avLst/>
          </a:prstGeom>
          <a:noFill/>
        </p:spPr>
        <p:txBody>
          <a:bodyPr wrap="square">
            <a:spAutoFit/>
          </a:bodyPr>
          <a:lstStyle/>
          <a:p>
            <a:r>
              <a:rPr lang="en-US" sz="1400" dirty="0"/>
              <a:t>First, it is necessary to become familiar with Instagram‘s user database schema, understanding where and how to extract the necessary data for each task.</a:t>
            </a:r>
          </a:p>
          <a:p>
            <a:endParaRPr lang="en-US" sz="1400" dirty="0">
              <a:latin typeface="+mj-lt"/>
            </a:endParaRPr>
          </a:p>
          <a:p>
            <a:r>
              <a:rPr lang="en-US" sz="1400" dirty="0"/>
              <a:t>I will write SQL queries for each task that quickly and accurately retrieve the needed data from the database.</a:t>
            </a:r>
          </a:p>
          <a:p>
            <a:endParaRPr lang="en-US" sz="1400" dirty="0">
              <a:latin typeface="+mj-lt"/>
            </a:endParaRPr>
          </a:p>
          <a:p>
            <a:r>
              <a:rPr lang="en-US" sz="1400" dirty="0"/>
              <a:t>For analysis and validation run the SQL queries in MySQL Workbench and examine the results to find useful insights. </a:t>
            </a:r>
          </a:p>
          <a:p>
            <a:endParaRPr lang="en-US" sz="1400" dirty="0">
              <a:latin typeface="+mj-lt"/>
            </a:endParaRPr>
          </a:p>
          <a:p>
            <a:pPr marL="137160" indent="0">
              <a:buNone/>
            </a:pPr>
            <a:r>
              <a:rPr lang="en-US" sz="1400" b="0" i="0" dirty="0">
                <a:effectLst/>
                <a:latin typeface="+mj-lt"/>
              </a:rPr>
              <a:t> </a:t>
            </a:r>
            <a:endParaRPr lang="en-US" sz="1400" dirty="0"/>
          </a:p>
          <a:p>
            <a:r>
              <a:rPr lang="en-US" sz="1400" dirty="0"/>
              <a:t>Now, with the help of the analyzed data that generates the required insights, business decisions can be made.</a:t>
            </a:r>
          </a:p>
          <a:p>
            <a:endParaRPr lang="en-US" sz="1400" dirty="0">
              <a:latin typeface="+mj-lt"/>
            </a:endParaRPr>
          </a:p>
        </p:txBody>
      </p:sp>
      <p:sp>
        <p:nvSpPr>
          <p:cNvPr id="71" name="Elipse 70">
            <a:extLst>
              <a:ext uri="{FF2B5EF4-FFF2-40B4-BE49-F238E27FC236}">
                <a16:creationId xmlns:a16="http://schemas.microsoft.com/office/drawing/2014/main" xmlns="" id="{60663DDD-C8B6-5560-2B45-4DC32335234C}"/>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73" name="Elipse 72">
            <a:extLst>
              <a:ext uri="{FF2B5EF4-FFF2-40B4-BE49-F238E27FC236}">
                <a16:creationId xmlns:a16="http://schemas.microsoft.com/office/drawing/2014/main" xmlns="" id="{EF59A9A2-20F9-1531-6D91-2E93857F4226}"/>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89" name="Elipse 88">
            <a:extLst>
              <a:ext uri="{FF2B5EF4-FFF2-40B4-BE49-F238E27FC236}">
                <a16:creationId xmlns:a16="http://schemas.microsoft.com/office/drawing/2014/main" xmlns="" id="{31675364-6A9E-7E66-E19A-9C03C6836B18}"/>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65"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6"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7"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68"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69" name="Picture 6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pic>
        <p:nvPicPr>
          <p:cNvPr id="70" name="Picture 6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41352" y="979467"/>
            <a:ext cx="446414" cy="446414"/>
          </a:xfrm>
          <a:prstGeom prst="rect">
            <a:avLst/>
          </a:prstGeom>
        </p:spPr>
      </p:pic>
      <p:pic>
        <p:nvPicPr>
          <p:cNvPr id="72" name="Picture 7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sp>
        <p:nvSpPr>
          <p:cNvPr id="74"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75" name="TextBox 139">
            <a:extLst>
              <a:ext uri="{FF2B5EF4-FFF2-40B4-BE49-F238E27FC236}">
                <a16:creationId xmlns:a16="http://schemas.microsoft.com/office/drawing/2014/main" xmlns="" id="{D0EA9F52-5036-6FA1-4052-E20DF64F93F5}"/>
              </a:ext>
            </a:extLst>
          </p:cNvPr>
          <p:cNvSpPr txBox="1"/>
          <p:nvPr/>
        </p:nvSpPr>
        <p:spPr>
          <a:xfrm>
            <a:off x="5747377"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 Insights</a:t>
            </a:r>
            <a:endParaRPr lang="en-PH" sz="1200" dirty="0">
              <a:solidFill>
                <a:schemeClr val="tx1">
                  <a:lumMod val="85000"/>
                  <a:lumOff val="15000"/>
                </a:schemeClr>
              </a:solidFill>
              <a:latin typeface="Montserrat ExtraBold" panose="00000900000000000000" pitchFamily="50" charset="0"/>
            </a:endParaRPr>
          </a:p>
        </p:txBody>
      </p:sp>
      <p:sp>
        <p:nvSpPr>
          <p:cNvPr id="76" name="TextBox 139">
            <a:extLst>
              <a:ext uri="{FF2B5EF4-FFF2-40B4-BE49-F238E27FC236}">
                <a16:creationId xmlns:a16="http://schemas.microsoft.com/office/drawing/2014/main" xmlns="" id="{D0EA9F52-5036-6FA1-4052-E20DF64F93F5}"/>
              </a:ext>
            </a:extLst>
          </p:cNvPr>
          <p:cNvSpPr txBox="1"/>
          <p:nvPr/>
        </p:nvSpPr>
        <p:spPr>
          <a:xfrm>
            <a:off x="6748843" y="16047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85"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86" name="TextBox 139">
            <a:extLst>
              <a:ext uri="{FF2B5EF4-FFF2-40B4-BE49-F238E27FC236}">
                <a16:creationId xmlns:a16="http://schemas.microsoft.com/office/drawing/2014/main" xmlns="" id="{27B17CD9-3577-7B32-1487-F1BECF1BA71F}"/>
              </a:ext>
            </a:extLst>
          </p:cNvPr>
          <p:cNvSpPr txBox="1"/>
          <p:nvPr/>
        </p:nvSpPr>
        <p:spPr>
          <a:xfrm>
            <a:off x="2417108" y="1907170"/>
            <a:ext cx="2686504" cy="461665"/>
          </a:xfrm>
          <a:prstGeom prst="rect">
            <a:avLst/>
          </a:prstGeom>
          <a:noFill/>
        </p:spPr>
        <p:txBody>
          <a:bodyPr wrap="square" rtlCol="0">
            <a:spAutoFit/>
          </a:bodyPr>
          <a:lstStyle/>
          <a:p>
            <a:pPr algn="ctr"/>
            <a:r>
              <a:rPr lang="en-PH" sz="1200" dirty="0">
                <a:solidFill>
                  <a:schemeClr val="tx1">
                    <a:lumMod val="85000"/>
                    <a:lumOff val="15000"/>
                  </a:schemeClr>
                </a:solidFill>
                <a:latin typeface="Montserrat ExtraBold" panose="00000900000000000000" pitchFamily="50" charset="0"/>
              </a:rPr>
              <a:t> A</a:t>
            </a:r>
            <a:r>
              <a:rPr lang="en-PH" sz="1200" dirty="0" smtClean="0">
                <a:solidFill>
                  <a:schemeClr val="tx1">
                    <a:lumMod val="85000"/>
                    <a:lumOff val="15000"/>
                  </a:schemeClr>
                </a:solidFill>
                <a:latin typeface="Montserrat ExtraBold" panose="00000900000000000000" pitchFamily="50" charset="0"/>
              </a:rPr>
              <a:t>pproach to handle task</a:t>
            </a:r>
          </a:p>
          <a:p>
            <a:pPr algn="ctr"/>
            <a:r>
              <a:rPr lang="en-PH" sz="1200" dirty="0" smtClean="0">
                <a:solidFill>
                  <a:schemeClr val="tx1">
                    <a:lumMod val="85000"/>
                    <a:lumOff val="15000"/>
                  </a:schemeClr>
                </a:solidFill>
                <a:latin typeface="Montserrat ExtraBold" panose="00000900000000000000" pitchFamily="50" charset="0"/>
              </a:rPr>
              <a:t>and drive Insights</a:t>
            </a:r>
            <a:endParaRPr lang="en-PH" sz="1200" dirty="0">
              <a:solidFill>
                <a:schemeClr val="tx1">
                  <a:lumMod val="85000"/>
                  <a:lumOff val="15000"/>
                </a:schemeClr>
              </a:solidFill>
              <a:latin typeface="Montserrat ExtraBold" panose="00000900000000000000" pitchFamily="50" charset="0"/>
            </a:endParaRPr>
          </a:p>
        </p:txBody>
      </p:sp>
      <p:pic>
        <p:nvPicPr>
          <p:cNvPr id="3" name="Picture 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302118" y="2643596"/>
            <a:ext cx="3267392" cy="2984134"/>
          </a:xfrm>
          <a:prstGeom prst="rect">
            <a:avLst/>
          </a:prstGeom>
        </p:spPr>
      </p:pic>
      <p:grpSp>
        <p:nvGrpSpPr>
          <p:cNvPr id="87" name="Google Shape;170;p18"/>
          <p:cNvGrpSpPr/>
          <p:nvPr/>
        </p:nvGrpSpPr>
        <p:grpSpPr>
          <a:xfrm>
            <a:off x="2091249" y="1852695"/>
            <a:ext cx="421738" cy="352420"/>
            <a:chOff x="7151664" y="2287794"/>
            <a:chExt cx="405498" cy="366353"/>
          </a:xfrm>
          <a:solidFill>
            <a:srgbClr val="FF0000"/>
          </a:solidFill>
        </p:grpSpPr>
        <p:sp>
          <p:nvSpPr>
            <p:cNvPr id="88"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 name="Right Arrow 114"/>
          <p:cNvSpPr/>
          <p:nvPr/>
        </p:nvSpPr>
        <p:spPr>
          <a:xfrm>
            <a:off x="6343877" y="2522591"/>
            <a:ext cx="319683" cy="204317"/>
          </a:xfrm>
          <a:prstGeom prst="rightArrow">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6" name="Right Arrow 115"/>
          <p:cNvSpPr/>
          <p:nvPr/>
        </p:nvSpPr>
        <p:spPr>
          <a:xfrm>
            <a:off x="6343877" y="3364403"/>
            <a:ext cx="319683" cy="204317"/>
          </a:xfrm>
          <a:prstGeom prst="rightArrow">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7" name="Right Arrow 116"/>
          <p:cNvSpPr/>
          <p:nvPr/>
        </p:nvSpPr>
        <p:spPr>
          <a:xfrm>
            <a:off x="6343877" y="4032047"/>
            <a:ext cx="319683" cy="2043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8" name="Right Arrow 117"/>
          <p:cNvSpPr/>
          <p:nvPr/>
        </p:nvSpPr>
        <p:spPr>
          <a:xfrm>
            <a:off x="6343877" y="4873859"/>
            <a:ext cx="319683" cy="204317"/>
          </a:xfrm>
          <a:prstGeom prst="rightArrow">
            <a:avLst/>
          </a:prstGeom>
          <a:solidFill>
            <a:srgbClr val="A4F8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1" name="Gráfico 19">
            <a:extLst>
              <a:ext uri="{FF2B5EF4-FFF2-40B4-BE49-F238E27FC236}">
                <a16:creationId xmlns="" xmlns:a16="http://schemas.microsoft.com/office/drawing/2014/main"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gradFill>
            <a:gsLst>
              <a:gs pos="0">
                <a:schemeClr val="accent1"/>
              </a:gs>
              <a:gs pos="92000">
                <a:schemeClr val="accent4"/>
              </a:gs>
              <a:gs pos="63000">
                <a:schemeClr val="accent3"/>
              </a:gs>
              <a:gs pos="29000">
                <a:schemeClr val="accent2"/>
              </a:gs>
            </a:gsLst>
            <a:lin ang="0" scaled="0"/>
          </a:gradFill>
          <a:ln w="3620" cap="flat">
            <a:noFill/>
            <a:prstDash val="solid"/>
            <a:miter/>
          </a:ln>
        </p:spPr>
        <p:txBody>
          <a:bodyPr rtlCol="0" anchor="ctr"/>
          <a:lstStyle/>
          <a:p>
            <a:endParaRPr lang="es-CO" dirty="0"/>
          </a:p>
        </p:txBody>
      </p:sp>
      <p:grpSp>
        <p:nvGrpSpPr>
          <p:cNvPr id="82"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rgbClr val="000000"/>
          </a:solidFill>
        </p:grpSpPr>
        <p:sp>
          <p:nvSpPr>
            <p:cNvPr id="83"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solidFill>
              <a:srgbClr val="000000"/>
            </a:solidFill>
            <a:ln w="2572" cap="flat">
              <a:noFill/>
              <a:prstDash val="solid"/>
              <a:miter/>
            </a:ln>
          </p:spPr>
          <p:txBody>
            <a:bodyPr rtlCol="0" anchor="ctr"/>
            <a:lstStyle/>
            <a:p>
              <a:endParaRPr lang="es-CO" dirty="0"/>
            </a:p>
          </p:txBody>
        </p:sp>
        <p:sp>
          <p:nvSpPr>
            <p:cNvPr id="84"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solidFill>
              <a:srgbClr val="000000"/>
            </a:solidFill>
            <a:ln w="2572" cap="flat">
              <a:noFill/>
              <a:prstDash val="solid"/>
              <a:miter/>
            </a:ln>
          </p:spPr>
          <p:txBody>
            <a:bodyPr rtlCol="0" anchor="ctr"/>
            <a:lstStyle/>
            <a:p>
              <a:endParaRPr lang="es-CO" dirty="0"/>
            </a:p>
          </p:txBody>
        </p:sp>
      </p:grpSp>
      <p:sp>
        <p:nvSpPr>
          <p:cNvPr id="64"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91" name="Elipse 79">
            <a:extLst>
              <a:ext uri="{FF2B5EF4-FFF2-40B4-BE49-F238E27FC236}">
                <a16:creationId xmlns:a16="http://schemas.microsoft.com/office/drawing/2014/main" xmlns="" id="{BB9D23A3-A666-7858-A5DA-C4C203CAA3A5}"/>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93" name="Google Shape;1105;p41"/>
          <p:cNvGrpSpPr/>
          <p:nvPr/>
        </p:nvGrpSpPr>
        <p:grpSpPr>
          <a:xfrm>
            <a:off x="9435385" y="6143384"/>
            <a:ext cx="224052" cy="312305"/>
            <a:chOff x="-38542250" y="3220175"/>
            <a:chExt cx="341525" cy="318525"/>
          </a:xfrm>
          <a:solidFill>
            <a:srgbClr val="FF0000"/>
          </a:solidFill>
        </p:grpSpPr>
        <p:sp>
          <p:nvSpPr>
            <p:cNvPr id="96" name="Google Shape;1106;p4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1107;p4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1108;p4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00" name="Picture 9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39033" y="6152313"/>
            <a:ext cx="237906" cy="297382"/>
          </a:xfrm>
          <a:prstGeom prst="rect">
            <a:avLst/>
          </a:prstGeom>
        </p:spPr>
      </p:pic>
      <p:grpSp>
        <p:nvGrpSpPr>
          <p:cNvPr id="101" name="Google Shape;270;p20"/>
          <p:cNvGrpSpPr/>
          <p:nvPr/>
        </p:nvGrpSpPr>
        <p:grpSpPr>
          <a:xfrm>
            <a:off x="11211897" y="6097923"/>
            <a:ext cx="293408" cy="350265"/>
            <a:chOff x="-2310650" y="3525775"/>
            <a:chExt cx="292250" cy="363125"/>
          </a:xfrm>
          <a:solidFill>
            <a:schemeClr val="bg1">
              <a:lumMod val="50000"/>
            </a:schemeClr>
          </a:solidFill>
        </p:grpSpPr>
        <p:sp>
          <p:nvSpPr>
            <p:cNvPr id="102" name="Google Shape;271;p2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272;p2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273;p2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274;p2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 name="Google Shape;344;p21"/>
          <p:cNvGrpSpPr/>
          <p:nvPr/>
        </p:nvGrpSpPr>
        <p:grpSpPr>
          <a:xfrm rot="21371009">
            <a:off x="9999303" y="6016939"/>
            <a:ext cx="379399" cy="409082"/>
            <a:chOff x="5608850" y="4626219"/>
            <a:chExt cx="333020" cy="367481"/>
          </a:xfrm>
          <a:solidFill>
            <a:srgbClr val="002060"/>
          </a:solidFill>
        </p:grpSpPr>
        <p:sp>
          <p:nvSpPr>
            <p:cNvPr id="107" name="Google Shape;345;p21"/>
            <p:cNvSpPr/>
            <p:nvPr/>
          </p:nvSpPr>
          <p:spPr>
            <a:xfrm>
              <a:off x="5744814" y="4720713"/>
              <a:ext cx="61093" cy="52956"/>
            </a:xfrm>
            <a:custGeom>
              <a:avLst/>
              <a:gdLst/>
              <a:ahLst/>
              <a:cxnLst/>
              <a:rect l="l" t="t" r="r" b="b"/>
              <a:pathLst>
                <a:path w="1787" h="1549" extrusionOk="0">
                  <a:moveTo>
                    <a:pt x="1429" y="1"/>
                  </a:moveTo>
                  <a:lnTo>
                    <a:pt x="0" y="1025"/>
                  </a:lnTo>
                  <a:cubicBezTo>
                    <a:pt x="143" y="1168"/>
                    <a:pt x="262" y="1358"/>
                    <a:pt x="381" y="1549"/>
                  </a:cubicBezTo>
                  <a:lnTo>
                    <a:pt x="1786" y="525"/>
                  </a:lnTo>
                  <a:cubicBezTo>
                    <a:pt x="1643" y="382"/>
                    <a:pt x="1524" y="19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346;p21"/>
            <p:cNvSpPr/>
            <p:nvPr/>
          </p:nvSpPr>
          <p:spPr>
            <a:xfrm>
              <a:off x="5744814" y="4846899"/>
              <a:ext cx="61093" cy="52170"/>
            </a:xfrm>
            <a:custGeom>
              <a:avLst/>
              <a:gdLst/>
              <a:ahLst/>
              <a:cxnLst/>
              <a:rect l="l" t="t" r="r" b="b"/>
              <a:pathLst>
                <a:path w="1787" h="1526" extrusionOk="0">
                  <a:moveTo>
                    <a:pt x="357" y="1"/>
                  </a:moveTo>
                  <a:cubicBezTo>
                    <a:pt x="262" y="191"/>
                    <a:pt x="143" y="358"/>
                    <a:pt x="0" y="525"/>
                  </a:cubicBezTo>
                  <a:lnTo>
                    <a:pt x="1429" y="1525"/>
                  </a:lnTo>
                  <a:cubicBezTo>
                    <a:pt x="1524" y="1335"/>
                    <a:pt x="1643" y="1144"/>
                    <a:pt x="1786" y="1001"/>
                  </a:cubicBezTo>
                  <a:lnTo>
                    <a:pt x="3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347;p21"/>
            <p:cNvSpPr/>
            <p:nvPr/>
          </p:nvSpPr>
          <p:spPr>
            <a:xfrm>
              <a:off x="5806693" y="4626219"/>
              <a:ext cx="135177" cy="116511"/>
            </a:xfrm>
            <a:custGeom>
              <a:avLst/>
              <a:gdLst/>
              <a:ahLst/>
              <a:cxnLst/>
              <a:rect l="l" t="t" r="r" b="b"/>
              <a:pathLst>
                <a:path w="3954" h="3408" extrusionOk="0">
                  <a:moveTo>
                    <a:pt x="1696" y="1"/>
                  </a:moveTo>
                  <a:cubicBezTo>
                    <a:pt x="828" y="1"/>
                    <a:pt x="0" y="678"/>
                    <a:pt x="0" y="1693"/>
                  </a:cubicBezTo>
                  <a:cubicBezTo>
                    <a:pt x="0" y="2646"/>
                    <a:pt x="738" y="3408"/>
                    <a:pt x="1691" y="3408"/>
                  </a:cubicBezTo>
                  <a:cubicBezTo>
                    <a:pt x="3191" y="3408"/>
                    <a:pt x="3953" y="1574"/>
                    <a:pt x="2882" y="502"/>
                  </a:cubicBezTo>
                  <a:cubicBezTo>
                    <a:pt x="2535" y="156"/>
                    <a:pt x="2111"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348;p21"/>
            <p:cNvSpPr/>
            <p:nvPr/>
          </p:nvSpPr>
          <p:spPr>
            <a:xfrm>
              <a:off x="5608850" y="4751652"/>
              <a:ext cx="135998" cy="116477"/>
            </a:xfrm>
            <a:custGeom>
              <a:avLst/>
              <a:gdLst/>
              <a:ahLst/>
              <a:cxnLst/>
              <a:rect l="l" t="t" r="r" b="b"/>
              <a:pathLst>
                <a:path w="3978" h="3407" extrusionOk="0">
                  <a:moveTo>
                    <a:pt x="2260" y="0"/>
                  </a:moveTo>
                  <a:cubicBezTo>
                    <a:pt x="1843" y="0"/>
                    <a:pt x="1418" y="155"/>
                    <a:pt x="1072" y="501"/>
                  </a:cubicBezTo>
                  <a:cubicBezTo>
                    <a:pt x="0" y="1572"/>
                    <a:pt x="762" y="3406"/>
                    <a:pt x="2286" y="3406"/>
                  </a:cubicBezTo>
                  <a:cubicBezTo>
                    <a:pt x="3215" y="3406"/>
                    <a:pt x="3977" y="2644"/>
                    <a:pt x="3977" y="1715"/>
                  </a:cubicBezTo>
                  <a:cubicBezTo>
                    <a:pt x="3977" y="683"/>
                    <a:pt x="3136" y="0"/>
                    <a:pt x="22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349;p21"/>
            <p:cNvSpPr/>
            <p:nvPr/>
          </p:nvSpPr>
          <p:spPr>
            <a:xfrm>
              <a:off x="5786317" y="4877839"/>
              <a:ext cx="135998" cy="115861"/>
            </a:xfrm>
            <a:custGeom>
              <a:avLst/>
              <a:gdLst/>
              <a:ahLst/>
              <a:cxnLst/>
              <a:rect l="l" t="t" r="r" b="b"/>
              <a:pathLst>
                <a:path w="3978" h="3389" extrusionOk="0">
                  <a:moveTo>
                    <a:pt x="2287" y="1"/>
                  </a:moveTo>
                  <a:cubicBezTo>
                    <a:pt x="763" y="1"/>
                    <a:pt x="1" y="1835"/>
                    <a:pt x="1072" y="2882"/>
                  </a:cubicBezTo>
                  <a:cubicBezTo>
                    <a:pt x="1422" y="3232"/>
                    <a:pt x="1852" y="3389"/>
                    <a:pt x="2274" y="3389"/>
                  </a:cubicBezTo>
                  <a:cubicBezTo>
                    <a:pt x="3145" y="3389"/>
                    <a:pt x="3978" y="2719"/>
                    <a:pt x="3978" y="1692"/>
                  </a:cubicBezTo>
                  <a:cubicBezTo>
                    <a:pt x="3978" y="763"/>
                    <a:pt x="3216" y="1"/>
                    <a:pt x="2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261047403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65"/>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66"/>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67"/>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6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animBg="1"/>
      <p:bldP spid="67" grpId="0" animBg="1"/>
      <p:bldP spid="6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4"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5"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grpSp>
        <p:nvGrpSpPr>
          <p:cNvPr id="7"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8"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10"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11"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rgbClr val="000000"/>
          </a:solidFill>
        </p:grpSpPr>
        <p:sp>
          <p:nvSpPr>
            <p:cNvPr id="12"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solidFill>
              <a:srgbClr val="000000"/>
            </a:solidFill>
            <a:ln w="2572" cap="flat">
              <a:noFill/>
              <a:prstDash val="solid"/>
              <a:miter/>
            </a:ln>
          </p:spPr>
          <p:txBody>
            <a:bodyPr rtlCol="0" anchor="ctr"/>
            <a:lstStyle/>
            <a:p>
              <a:endParaRPr lang="es-CO" dirty="0"/>
            </a:p>
          </p:txBody>
        </p:sp>
        <p:sp>
          <p:nvSpPr>
            <p:cNvPr id="13"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solidFill>
              <a:srgbClr val="000000"/>
            </a:solidFill>
            <a:ln w="2572" cap="flat">
              <a:noFill/>
              <a:prstDash val="solid"/>
              <a:miter/>
            </a:ln>
          </p:spPr>
          <p:txBody>
            <a:bodyPr rtlCol="0" anchor="ctr"/>
            <a:lstStyle/>
            <a:p>
              <a:endParaRPr lang="es-CO" dirty="0"/>
            </a:p>
          </p:txBody>
        </p:sp>
      </p:grpSp>
      <p:grpSp>
        <p:nvGrpSpPr>
          <p:cNvPr id="14"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15"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16"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17"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18"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19"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20"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grpSp>
        <p:nvGrpSpPr>
          <p:cNvPr id="21"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2"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6"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7"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8"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3"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4"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5"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29" name="CuadroTexto 77">
            <a:extLst>
              <a:ext uri="{FF2B5EF4-FFF2-40B4-BE49-F238E27FC236}">
                <a16:creationId xmlns:a16="http://schemas.microsoft.com/office/drawing/2014/main" xmlns="" id="{B76B5C3D-D1A6-C6DD-D515-D24F842351F0}"/>
              </a:ext>
            </a:extLst>
          </p:cNvPr>
          <p:cNvSpPr txBox="1"/>
          <p:nvPr/>
        </p:nvSpPr>
        <p:spPr>
          <a:xfrm>
            <a:off x="3401558" y="155594"/>
            <a:ext cx="5884638"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Approach </a:t>
            </a:r>
            <a:endParaRPr lang="en-US" sz="3600" dirty="0">
              <a:latin typeface="Montserrat ExtraBold" panose="00000900000000000000" pitchFamily="50" charset="0"/>
            </a:endParaRPr>
          </a:p>
        </p:txBody>
      </p:sp>
      <p:sp>
        <p:nvSpPr>
          <p:cNvPr id="30"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1"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2"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3"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4" name="Picture 3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pic>
        <p:nvPicPr>
          <p:cNvPr id="35" name="Picture 3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41352" y="979467"/>
            <a:ext cx="446414" cy="446414"/>
          </a:xfrm>
          <a:prstGeom prst="rect">
            <a:avLst/>
          </a:prstGeom>
        </p:spPr>
      </p:pic>
      <p:pic>
        <p:nvPicPr>
          <p:cNvPr id="36" name="Picture 3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sp>
        <p:nvSpPr>
          <p:cNvPr id="37" name="TextBox 139">
            <a:extLst>
              <a:ext uri="{FF2B5EF4-FFF2-40B4-BE49-F238E27FC236}">
                <a16:creationId xmlns:a16="http://schemas.microsoft.com/office/drawing/2014/main" xmlns="" id="{D0EA9F52-5036-6FA1-4052-E20DF64F93F5}"/>
              </a:ext>
            </a:extLst>
          </p:cNvPr>
          <p:cNvSpPr txBox="1"/>
          <p:nvPr/>
        </p:nvSpPr>
        <p:spPr>
          <a:xfrm>
            <a:off x="5747377"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 Insights</a:t>
            </a:r>
            <a:endParaRPr lang="en-PH" sz="1200" dirty="0">
              <a:solidFill>
                <a:schemeClr val="tx1">
                  <a:lumMod val="85000"/>
                  <a:lumOff val="15000"/>
                </a:schemeClr>
              </a:solidFill>
              <a:latin typeface="Montserrat ExtraBold" panose="00000900000000000000" pitchFamily="50" charset="0"/>
            </a:endParaRPr>
          </a:p>
        </p:txBody>
      </p:sp>
      <p:sp>
        <p:nvSpPr>
          <p:cNvPr id="38" name="TextBox 139">
            <a:extLst>
              <a:ext uri="{FF2B5EF4-FFF2-40B4-BE49-F238E27FC236}">
                <a16:creationId xmlns:a16="http://schemas.microsoft.com/office/drawing/2014/main" xmlns="" id="{D0EA9F52-5036-6FA1-4052-E20DF64F93F5}"/>
              </a:ext>
            </a:extLst>
          </p:cNvPr>
          <p:cNvSpPr txBox="1"/>
          <p:nvPr/>
        </p:nvSpPr>
        <p:spPr>
          <a:xfrm>
            <a:off x="6748843" y="16047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39"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0"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41" name="Google Shape;170;p18"/>
          <p:cNvGrpSpPr/>
          <p:nvPr/>
        </p:nvGrpSpPr>
        <p:grpSpPr>
          <a:xfrm>
            <a:off x="2091249" y="1852695"/>
            <a:ext cx="421738" cy="352420"/>
            <a:chOff x="7151664" y="2287794"/>
            <a:chExt cx="405498" cy="366353"/>
          </a:xfrm>
          <a:solidFill>
            <a:srgbClr val="FF0000"/>
          </a:solidFill>
        </p:grpSpPr>
        <p:sp>
          <p:nvSpPr>
            <p:cNvPr id="42"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6" name="TextBox 139">
            <a:extLst>
              <a:ext uri="{FF2B5EF4-FFF2-40B4-BE49-F238E27FC236}">
                <a16:creationId xmlns:a16="http://schemas.microsoft.com/office/drawing/2014/main" xmlns="" id="{27B17CD9-3577-7B32-1487-F1BECF1BA71F}"/>
              </a:ext>
            </a:extLst>
          </p:cNvPr>
          <p:cNvSpPr txBox="1"/>
          <p:nvPr/>
        </p:nvSpPr>
        <p:spPr>
          <a:xfrm>
            <a:off x="2417108" y="1907170"/>
            <a:ext cx="2686504" cy="276999"/>
          </a:xfrm>
          <a:prstGeom prst="rect">
            <a:avLst/>
          </a:prstGeom>
          <a:noFill/>
        </p:spPr>
        <p:txBody>
          <a:bodyPr wrap="square" rtlCol="0">
            <a:spAutoFit/>
          </a:bodyPr>
          <a:lstStyle/>
          <a:p>
            <a:pPr algn="ctr"/>
            <a:r>
              <a:rPr lang="en-PH" sz="1200" dirty="0">
                <a:solidFill>
                  <a:schemeClr val="tx1">
                    <a:lumMod val="85000"/>
                    <a:lumOff val="15000"/>
                  </a:schemeClr>
                </a:solidFill>
                <a:latin typeface="Montserrat ExtraBold" panose="00000900000000000000" pitchFamily="50" charset="0"/>
              </a:rPr>
              <a:t> A</a:t>
            </a:r>
            <a:r>
              <a:rPr lang="en-PH" sz="1200" dirty="0" smtClean="0">
                <a:solidFill>
                  <a:schemeClr val="tx1">
                    <a:lumMod val="85000"/>
                    <a:lumOff val="15000"/>
                  </a:schemeClr>
                </a:solidFill>
                <a:latin typeface="Montserrat ExtraBold" panose="00000900000000000000" pitchFamily="50" charset="0"/>
              </a:rPr>
              <a:t>pproach to the project</a:t>
            </a:r>
            <a:endParaRPr lang="en-PH" sz="1200" dirty="0">
              <a:solidFill>
                <a:schemeClr val="tx1">
                  <a:lumMod val="85000"/>
                  <a:lumOff val="15000"/>
                </a:schemeClr>
              </a:solidFill>
              <a:latin typeface="Montserrat ExtraBold" panose="00000900000000000000" pitchFamily="50" charset="0"/>
            </a:endParaRPr>
          </a:p>
        </p:txBody>
      </p:sp>
      <p:sp>
        <p:nvSpPr>
          <p:cNvPr id="50" name="Oval 49"/>
          <p:cNvSpPr/>
          <p:nvPr/>
        </p:nvSpPr>
        <p:spPr>
          <a:xfrm>
            <a:off x="2754110" y="5520922"/>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1" name="Oval 50"/>
          <p:cNvSpPr/>
          <p:nvPr/>
        </p:nvSpPr>
        <p:spPr>
          <a:xfrm>
            <a:off x="2971820" y="5520922"/>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2"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53"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54"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55" name="CuadroTexto 16">
            <a:extLst>
              <a:ext uri="{FF2B5EF4-FFF2-40B4-BE49-F238E27FC236}">
                <a16:creationId xmlns:a16="http://schemas.microsoft.com/office/drawing/2014/main" xmlns="" id="{279D1CFD-1EAA-D11D-50C3-417FCF9A9B5D}"/>
              </a:ext>
            </a:extLst>
          </p:cNvPr>
          <p:cNvSpPr txBox="1"/>
          <p:nvPr/>
        </p:nvSpPr>
        <p:spPr>
          <a:xfrm>
            <a:off x="2254455" y="6462226"/>
            <a:ext cx="2664983" cy="307777"/>
          </a:xfrm>
          <a:prstGeom prst="rect">
            <a:avLst/>
          </a:prstGeom>
          <a:noFill/>
        </p:spPr>
        <p:txBody>
          <a:bodyPr wrap="square" rtlCol="0">
            <a:spAutoFit/>
          </a:bodyPr>
          <a:lstStyle/>
          <a:p>
            <a:r>
              <a:rPr lang="en-US" sz="1400" dirty="0" smtClean="0"/>
              <a:t>4 </a:t>
            </a:r>
            <a:r>
              <a:rPr lang="en-US" sz="1400" dirty="0"/>
              <a:t>likes</a:t>
            </a:r>
          </a:p>
        </p:txBody>
      </p:sp>
      <p:sp>
        <p:nvSpPr>
          <p:cNvPr id="56"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61" name="Rectangle 60"/>
          <p:cNvSpPr/>
          <p:nvPr/>
        </p:nvSpPr>
        <p:spPr>
          <a:xfrm>
            <a:off x="6866756" y="2176121"/>
            <a:ext cx="4745323" cy="3539430"/>
          </a:xfrm>
          <a:prstGeom prst="rect">
            <a:avLst/>
          </a:prstGeom>
        </p:spPr>
        <p:txBody>
          <a:bodyPr wrap="square">
            <a:spAutoFit/>
          </a:bodyPr>
          <a:lstStyle/>
          <a:p>
            <a:r>
              <a:rPr lang="en-US" sz="1600" dirty="0"/>
              <a:t>I will write SQL queries for each task that quickly and accurately retrieve the needed data from the database</a:t>
            </a:r>
            <a:r>
              <a:rPr lang="en-US" sz="1600" dirty="0" smtClean="0"/>
              <a:t>.</a:t>
            </a:r>
          </a:p>
          <a:p>
            <a:endParaRPr lang="en-US" sz="1600" dirty="0"/>
          </a:p>
          <a:p>
            <a:r>
              <a:rPr lang="en-US" sz="1600" dirty="0"/>
              <a:t>Schema understanding is necessary to understand the tables, relationships, columns, and constraints within the database.</a:t>
            </a:r>
          </a:p>
          <a:p>
            <a:endParaRPr lang="en-US" sz="1600" dirty="0" smtClean="0"/>
          </a:p>
          <a:p>
            <a:r>
              <a:rPr lang="en-US" sz="1600" dirty="0"/>
              <a:t>SQL queries were written to efficiently and accurately retrieve data from the database to identify loyal users, find inactive users, and determine the most popular </a:t>
            </a:r>
            <a:r>
              <a:rPr lang="en-US" sz="1600" dirty="0" smtClean="0"/>
              <a:t>hashtags</a:t>
            </a:r>
          </a:p>
          <a:p>
            <a:endParaRPr lang="en-US" sz="1600" dirty="0"/>
          </a:p>
          <a:p>
            <a:r>
              <a:rPr lang="en-US" sz="1600" dirty="0"/>
              <a:t>These queries were run in MySQL Workbench to get accurate and timely results</a:t>
            </a:r>
            <a:r>
              <a:rPr lang="en-US" sz="1600" dirty="0" smtClean="0"/>
              <a:t>.</a:t>
            </a:r>
            <a:endParaRPr lang="en-US" sz="1600" dirty="0"/>
          </a:p>
        </p:txBody>
      </p:sp>
      <p:sp>
        <p:nvSpPr>
          <p:cNvPr id="81" name="Right Arrow 80"/>
          <p:cNvSpPr/>
          <p:nvPr/>
        </p:nvSpPr>
        <p:spPr>
          <a:xfrm>
            <a:off x="6343877" y="2290367"/>
            <a:ext cx="319683" cy="204317"/>
          </a:xfrm>
          <a:prstGeom prst="rightArrow">
            <a:avLst/>
          </a:prstGeom>
          <a:ln>
            <a:solidFill>
              <a:schemeClr val="bg1"/>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IN" dirty="0"/>
          </a:p>
        </p:txBody>
      </p:sp>
      <p:sp>
        <p:nvSpPr>
          <p:cNvPr id="82" name="Right Arrow 81"/>
          <p:cNvSpPr/>
          <p:nvPr/>
        </p:nvSpPr>
        <p:spPr>
          <a:xfrm>
            <a:off x="6351137" y="3081383"/>
            <a:ext cx="319683" cy="204317"/>
          </a:xfrm>
          <a:prstGeom prst="rightArrow">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3" name="Right Arrow 82"/>
          <p:cNvSpPr/>
          <p:nvPr/>
        </p:nvSpPr>
        <p:spPr>
          <a:xfrm>
            <a:off x="6343877" y="4032047"/>
            <a:ext cx="319683" cy="204317"/>
          </a:xfrm>
          <a:prstGeom prst="rightArrow">
            <a:avLst/>
          </a:prstGeom>
          <a:solidFill>
            <a:srgbClr val="7C40F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4" name="Right Arrow 83"/>
          <p:cNvSpPr/>
          <p:nvPr/>
        </p:nvSpPr>
        <p:spPr>
          <a:xfrm>
            <a:off x="6343877" y="5193167"/>
            <a:ext cx="319683" cy="204317"/>
          </a:xfrm>
          <a:prstGeom prst="rightArrow">
            <a:avLst/>
          </a:prstGeom>
          <a:solidFill>
            <a:srgbClr val="02EDF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0" name="Gráfico 19">
            <a:extLst>
              <a:ext uri="{FF2B5EF4-FFF2-40B4-BE49-F238E27FC236}">
                <a16:creationId xmlns="" xmlns:a16="http://schemas.microsoft.com/office/drawing/2014/main"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gradFill>
            <a:gsLst>
              <a:gs pos="0">
                <a:schemeClr val="accent1"/>
              </a:gs>
              <a:gs pos="92000">
                <a:schemeClr val="accent4"/>
              </a:gs>
              <a:gs pos="63000">
                <a:schemeClr val="accent3"/>
              </a:gs>
              <a:gs pos="29000">
                <a:schemeClr val="accent2"/>
              </a:gs>
            </a:gsLst>
            <a:lin ang="0" scaled="0"/>
          </a:gradFill>
          <a:ln w="3620" cap="flat">
            <a:noFill/>
            <a:prstDash val="solid"/>
            <a:miter/>
          </a:ln>
        </p:spPr>
        <p:txBody>
          <a:bodyPr rtlCol="0" anchor="ctr"/>
          <a:lstStyle/>
          <a:p>
            <a:endParaRPr lang="es-CO" dirty="0"/>
          </a:p>
        </p:txBody>
      </p:sp>
      <p:sp>
        <p:nvSpPr>
          <p:cNvPr id="59"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62" name="Elipse 79">
            <a:extLst>
              <a:ext uri="{FF2B5EF4-FFF2-40B4-BE49-F238E27FC236}">
                <a16:creationId xmlns:a16="http://schemas.microsoft.com/office/drawing/2014/main" xmlns="" id="{BB9D23A3-A666-7858-A5DA-C4C203CAA3A5}"/>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64"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65" name="Elipse 88">
            <a:extLst>
              <a:ext uri="{FF2B5EF4-FFF2-40B4-BE49-F238E27FC236}">
                <a16:creationId xmlns:a16="http://schemas.microsoft.com/office/drawing/2014/main" xmlns="" id="{31675364-6A9E-7E66-E19A-9C03C6836B18}"/>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66"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68" name="Google Shape;1105;p41"/>
          <p:cNvGrpSpPr/>
          <p:nvPr/>
        </p:nvGrpSpPr>
        <p:grpSpPr>
          <a:xfrm>
            <a:off x="9435385" y="6143384"/>
            <a:ext cx="224052" cy="312305"/>
            <a:chOff x="-38542250" y="3220175"/>
            <a:chExt cx="341525" cy="318525"/>
          </a:xfrm>
          <a:solidFill>
            <a:srgbClr val="FF0000"/>
          </a:solidFill>
        </p:grpSpPr>
        <p:sp>
          <p:nvSpPr>
            <p:cNvPr id="69" name="Google Shape;1106;p4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1107;p4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1108;p4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72" name="Picture 7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639033" y="6152313"/>
            <a:ext cx="237906" cy="297382"/>
          </a:xfrm>
          <a:prstGeom prst="rect">
            <a:avLst/>
          </a:prstGeom>
        </p:spPr>
      </p:pic>
      <p:grpSp>
        <p:nvGrpSpPr>
          <p:cNvPr id="73" name="Google Shape;270;p20"/>
          <p:cNvGrpSpPr/>
          <p:nvPr/>
        </p:nvGrpSpPr>
        <p:grpSpPr>
          <a:xfrm>
            <a:off x="11211897" y="6097923"/>
            <a:ext cx="293408" cy="350265"/>
            <a:chOff x="-2310650" y="3525775"/>
            <a:chExt cx="292250" cy="363125"/>
          </a:xfrm>
          <a:solidFill>
            <a:schemeClr val="bg1">
              <a:lumMod val="50000"/>
            </a:schemeClr>
          </a:solidFill>
        </p:grpSpPr>
        <p:sp>
          <p:nvSpPr>
            <p:cNvPr id="74" name="Google Shape;271;p2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272;p2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273;p2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274;p2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 name="Google Shape;344;p21"/>
          <p:cNvGrpSpPr/>
          <p:nvPr/>
        </p:nvGrpSpPr>
        <p:grpSpPr>
          <a:xfrm rot="21371009">
            <a:off x="9999303" y="6016939"/>
            <a:ext cx="379399" cy="409082"/>
            <a:chOff x="5608850" y="4626219"/>
            <a:chExt cx="333020" cy="367481"/>
          </a:xfrm>
          <a:solidFill>
            <a:srgbClr val="002060"/>
          </a:solidFill>
        </p:grpSpPr>
        <p:sp>
          <p:nvSpPr>
            <p:cNvPr id="89" name="Google Shape;345;p21"/>
            <p:cNvSpPr/>
            <p:nvPr/>
          </p:nvSpPr>
          <p:spPr>
            <a:xfrm>
              <a:off x="5744814" y="4720713"/>
              <a:ext cx="61093" cy="52956"/>
            </a:xfrm>
            <a:custGeom>
              <a:avLst/>
              <a:gdLst/>
              <a:ahLst/>
              <a:cxnLst/>
              <a:rect l="l" t="t" r="r" b="b"/>
              <a:pathLst>
                <a:path w="1787" h="1549" extrusionOk="0">
                  <a:moveTo>
                    <a:pt x="1429" y="1"/>
                  </a:moveTo>
                  <a:lnTo>
                    <a:pt x="0" y="1025"/>
                  </a:lnTo>
                  <a:cubicBezTo>
                    <a:pt x="143" y="1168"/>
                    <a:pt x="262" y="1358"/>
                    <a:pt x="381" y="1549"/>
                  </a:cubicBezTo>
                  <a:lnTo>
                    <a:pt x="1786" y="525"/>
                  </a:lnTo>
                  <a:cubicBezTo>
                    <a:pt x="1643" y="382"/>
                    <a:pt x="1524" y="19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346;p21"/>
            <p:cNvSpPr/>
            <p:nvPr/>
          </p:nvSpPr>
          <p:spPr>
            <a:xfrm>
              <a:off x="5744814" y="4846899"/>
              <a:ext cx="61093" cy="52170"/>
            </a:xfrm>
            <a:custGeom>
              <a:avLst/>
              <a:gdLst/>
              <a:ahLst/>
              <a:cxnLst/>
              <a:rect l="l" t="t" r="r" b="b"/>
              <a:pathLst>
                <a:path w="1787" h="1526" extrusionOk="0">
                  <a:moveTo>
                    <a:pt x="357" y="1"/>
                  </a:moveTo>
                  <a:cubicBezTo>
                    <a:pt x="262" y="191"/>
                    <a:pt x="143" y="358"/>
                    <a:pt x="0" y="525"/>
                  </a:cubicBezTo>
                  <a:lnTo>
                    <a:pt x="1429" y="1525"/>
                  </a:lnTo>
                  <a:cubicBezTo>
                    <a:pt x="1524" y="1335"/>
                    <a:pt x="1643" y="1144"/>
                    <a:pt x="1786" y="1001"/>
                  </a:cubicBezTo>
                  <a:lnTo>
                    <a:pt x="3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347;p21"/>
            <p:cNvSpPr/>
            <p:nvPr/>
          </p:nvSpPr>
          <p:spPr>
            <a:xfrm>
              <a:off x="5806693" y="4626219"/>
              <a:ext cx="135177" cy="116511"/>
            </a:xfrm>
            <a:custGeom>
              <a:avLst/>
              <a:gdLst/>
              <a:ahLst/>
              <a:cxnLst/>
              <a:rect l="l" t="t" r="r" b="b"/>
              <a:pathLst>
                <a:path w="3954" h="3408" extrusionOk="0">
                  <a:moveTo>
                    <a:pt x="1696" y="1"/>
                  </a:moveTo>
                  <a:cubicBezTo>
                    <a:pt x="828" y="1"/>
                    <a:pt x="0" y="678"/>
                    <a:pt x="0" y="1693"/>
                  </a:cubicBezTo>
                  <a:cubicBezTo>
                    <a:pt x="0" y="2646"/>
                    <a:pt x="738" y="3408"/>
                    <a:pt x="1691" y="3408"/>
                  </a:cubicBezTo>
                  <a:cubicBezTo>
                    <a:pt x="3191" y="3408"/>
                    <a:pt x="3953" y="1574"/>
                    <a:pt x="2882" y="502"/>
                  </a:cubicBezTo>
                  <a:cubicBezTo>
                    <a:pt x="2535" y="156"/>
                    <a:pt x="2111"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348;p21"/>
            <p:cNvSpPr/>
            <p:nvPr/>
          </p:nvSpPr>
          <p:spPr>
            <a:xfrm>
              <a:off x="5608850" y="4751652"/>
              <a:ext cx="135998" cy="116477"/>
            </a:xfrm>
            <a:custGeom>
              <a:avLst/>
              <a:gdLst/>
              <a:ahLst/>
              <a:cxnLst/>
              <a:rect l="l" t="t" r="r" b="b"/>
              <a:pathLst>
                <a:path w="3978" h="3407" extrusionOk="0">
                  <a:moveTo>
                    <a:pt x="2260" y="0"/>
                  </a:moveTo>
                  <a:cubicBezTo>
                    <a:pt x="1843" y="0"/>
                    <a:pt x="1418" y="155"/>
                    <a:pt x="1072" y="501"/>
                  </a:cubicBezTo>
                  <a:cubicBezTo>
                    <a:pt x="0" y="1572"/>
                    <a:pt x="762" y="3406"/>
                    <a:pt x="2286" y="3406"/>
                  </a:cubicBezTo>
                  <a:cubicBezTo>
                    <a:pt x="3215" y="3406"/>
                    <a:pt x="3977" y="2644"/>
                    <a:pt x="3977" y="1715"/>
                  </a:cubicBezTo>
                  <a:cubicBezTo>
                    <a:pt x="3977" y="683"/>
                    <a:pt x="3136" y="0"/>
                    <a:pt x="22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349;p21"/>
            <p:cNvSpPr/>
            <p:nvPr/>
          </p:nvSpPr>
          <p:spPr>
            <a:xfrm>
              <a:off x="5786317" y="4877839"/>
              <a:ext cx="135998" cy="115861"/>
            </a:xfrm>
            <a:custGeom>
              <a:avLst/>
              <a:gdLst/>
              <a:ahLst/>
              <a:cxnLst/>
              <a:rect l="l" t="t" r="r" b="b"/>
              <a:pathLst>
                <a:path w="3978" h="3389" extrusionOk="0">
                  <a:moveTo>
                    <a:pt x="2287" y="1"/>
                  </a:moveTo>
                  <a:cubicBezTo>
                    <a:pt x="763" y="1"/>
                    <a:pt x="1" y="1835"/>
                    <a:pt x="1072" y="2882"/>
                  </a:cubicBezTo>
                  <a:cubicBezTo>
                    <a:pt x="1422" y="3232"/>
                    <a:pt x="1852" y="3389"/>
                    <a:pt x="2274" y="3389"/>
                  </a:cubicBezTo>
                  <a:cubicBezTo>
                    <a:pt x="3145" y="3389"/>
                    <a:pt x="3978" y="2719"/>
                    <a:pt x="3978" y="1692"/>
                  </a:cubicBezTo>
                  <a:cubicBezTo>
                    <a:pt x="3978" y="763"/>
                    <a:pt x="3216" y="1"/>
                    <a:pt x="2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80" name="Picture 7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302118" y="2643596"/>
            <a:ext cx="3267392" cy="2984134"/>
          </a:xfrm>
          <a:prstGeom prst="rect">
            <a:avLst/>
          </a:prstGeom>
        </p:spPr>
      </p:pic>
    </p:spTree>
    <p:extLst>
      <p:ext uri="{BB962C8B-B14F-4D97-AF65-F5344CB8AC3E}">
        <p14:creationId xmlns:p14="http://schemas.microsoft.com/office/powerpoint/2010/main" val="2582386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0"/>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1"/>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2"/>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77">
            <a:extLst>
              <a:ext uri="{FF2B5EF4-FFF2-40B4-BE49-F238E27FC236}">
                <a16:creationId xmlns:a16="http://schemas.microsoft.com/office/drawing/2014/main" xmlns="" id="{B76B5C3D-D1A6-C6DD-D515-D24F842351F0}"/>
              </a:ext>
            </a:extLst>
          </p:cNvPr>
          <p:cNvSpPr txBox="1"/>
          <p:nvPr/>
        </p:nvSpPr>
        <p:spPr>
          <a:xfrm>
            <a:off x="3401558" y="155594"/>
            <a:ext cx="5884638"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Approach </a:t>
            </a:r>
            <a:endParaRPr lang="en-US" sz="3600" dirty="0">
              <a:latin typeface="Montserrat ExtraBold" panose="00000900000000000000" pitchFamily="50" charset="0"/>
            </a:endParaRPr>
          </a:p>
        </p:txBody>
      </p:sp>
      <p:sp>
        <p:nvSpPr>
          <p:cNvPr id="4"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5"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7"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grpSp>
        <p:nvGrpSpPr>
          <p:cNvPr id="9"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10"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11"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12"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grpSp>
        <p:nvGrpSpPr>
          <p:cNvPr id="13"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rgbClr val="000000"/>
          </a:solidFill>
        </p:grpSpPr>
        <p:sp>
          <p:nvSpPr>
            <p:cNvPr id="14"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solidFill>
              <a:srgbClr val="000000"/>
            </a:solidFill>
            <a:ln w="2572" cap="flat">
              <a:noFill/>
              <a:prstDash val="solid"/>
              <a:miter/>
            </a:ln>
          </p:spPr>
          <p:txBody>
            <a:bodyPr rtlCol="0" anchor="ctr"/>
            <a:lstStyle/>
            <a:p>
              <a:endParaRPr lang="es-CO" dirty="0"/>
            </a:p>
          </p:txBody>
        </p:sp>
        <p:sp>
          <p:nvSpPr>
            <p:cNvPr id="15"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solidFill>
              <a:srgbClr val="000000"/>
            </a:solidFill>
            <a:ln w="2572" cap="flat">
              <a:noFill/>
              <a:prstDash val="solid"/>
              <a:miter/>
            </a:ln>
          </p:spPr>
          <p:txBody>
            <a:bodyPr rtlCol="0" anchor="ctr"/>
            <a:lstStyle/>
            <a:p>
              <a:endParaRPr lang="es-CO" dirty="0"/>
            </a:p>
          </p:txBody>
        </p:sp>
      </p:grpSp>
      <p:grpSp>
        <p:nvGrpSpPr>
          <p:cNvPr id="16"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17"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18"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19"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20"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21"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22"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grpSp>
        <p:nvGrpSpPr>
          <p:cNvPr id="23"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4"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8"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9"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30"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5"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6"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7"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31"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2"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4"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5"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36" name="Picture 3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pic>
        <p:nvPicPr>
          <p:cNvPr id="37" name="Picture 3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41352" y="979467"/>
            <a:ext cx="446414" cy="446414"/>
          </a:xfrm>
          <a:prstGeom prst="rect">
            <a:avLst/>
          </a:prstGeom>
        </p:spPr>
      </p:pic>
      <p:pic>
        <p:nvPicPr>
          <p:cNvPr id="38" name="Picture 3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sp>
        <p:nvSpPr>
          <p:cNvPr id="39"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0" name="TextBox 139">
            <a:extLst>
              <a:ext uri="{FF2B5EF4-FFF2-40B4-BE49-F238E27FC236}">
                <a16:creationId xmlns:a16="http://schemas.microsoft.com/office/drawing/2014/main" xmlns="" id="{D0EA9F52-5036-6FA1-4052-E20DF64F93F5}"/>
              </a:ext>
            </a:extLst>
          </p:cNvPr>
          <p:cNvSpPr txBox="1"/>
          <p:nvPr/>
        </p:nvSpPr>
        <p:spPr>
          <a:xfrm>
            <a:off x="6748843" y="16047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1" name="TextBox 139">
            <a:extLst>
              <a:ext uri="{FF2B5EF4-FFF2-40B4-BE49-F238E27FC236}">
                <a16:creationId xmlns:a16="http://schemas.microsoft.com/office/drawing/2014/main" xmlns="" id="{D0EA9F52-5036-6FA1-4052-E20DF64F93F5}"/>
              </a:ext>
            </a:extLst>
          </p:cNvPr>
          <p:cNvSpPr txBox="1"/>
          <p:nvPr/>
        </p:nvSpPr>
        <p:spPr>
          <a:xfrm>
            <a:off x="5747377"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 Insights</a:t>
            </a:r>
            <a:endParaRPr lang="en-PH" sz="1200" dirty="0">
              <a:solidFill>
                <a:schemeClr val="tx1">
                  <a:lumMod val="85000"/>
                  <a:lumOff val="15000"/>
                </a:schemeClr>
              </a:solidFill>
              <a:latin typeface="Montserrat ExtraBold" panose="00000900000000000000" pitchFamily="50" charset="0"/>
            </a:endParaRPr>
          </a:p>
        </p:txBody>
      </p:sp>
      <p:sp>
        <p:nvSpPr>
          <p:cNvPr id="42"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43" name="Google Shape;170;p18"/>
          <p:cNvGrpSpPr/>
          <p:nvPr/>
        </p:nvGrpSpPr>
        <p:grpSpPr>
          <a:xfrm>
            <a:off x="2091249" y="1852695"/>
            <a:ext cx="421738" cy="352420"/>
            <a:chOff x="7151664" y="2287794"/>
            <a:chExt cx="405498" cy="366353"/>
          </a:xfrm>
          <a:solidFill>
            <a:srgbClr val="FF0000"/>
          </a:solidFill>
        </p:grpSpPr>
        <p:sp>
          <p:nvSpPr>
            <p:cNvPr id="44"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8" name="TextBox 139">
            <a:extLst>
              <a:ext uri="{FF2B5EF4-FFF2-40B4-BE49-F238E27FC236}">
                <a16:creationId xmlns:a16="http://schemas.microsoft.com/office/drawing/2014/main" xmlns="" id="{27B17CD9-3577-7B32-1487-F1BECF1BA71F}"/>
              </a:ext>
            </a:extLst>
          </p:cNvPr>
          <p:cNvSpPr txBox="1"/>
          <p:nvPr/>
        </p:nvSpPr>
        <p:spPr>
          <a:xfrm>
            <a:off x="2417108" y="1907170"/>
            <a:ext cx="2686504" cy="276999"/>
          </a:xfrm>
          <a:prstGeom prst="rect">
            <a:avLst/>
          </a:prstGeom>
          <a:noFill/>
        </p:spPr>
        <p:txBody>
          <a:bodyPr wrap="square" rtlCol="0">
            <a:spAutoFit/>
          </a:bodyPr>
          <a:lstStyle/>
          <a:p>
            <a:pPr algn="ctr"/>
            <a:r>
              <a:rPr lang="en-PH" sz="1200" dirty="0">
                <a:solidFill>
                  <a:schemeClr val="tx1">
                    <a:lumMod val="85000"/>
                    <a:lumOff val="15000"/>
                  </a:schemeClr>
                </a:solidFill>
                <a:latin typeface="Montserrat ExtraBold" panose="00000900000000000000" pitchFamily="50" charset="0"/>
              </a:rPr>
              <a:t> A</a:t>
            </a:r>
            <a:r>
              <a:rPr lang="en-PH" sz="1200" dirty="0" smtClean="0">
                <a:solidFill>
                  <a:schemeClr val="tx1">
                    <a:lumMod val="85000"/>
                    <a:lumOff val="15000"/>
                  </a:schemeClr>
                </a:solidFill>
                <a:latin typeface="Montserrat ExtraBold" panose="00000900000000000000" pitchFamily="50" charset="0"/>
              </a:rPr>
              <a:t>pproach to the project</a:t>
            </a:r>
            <a:endParaRPr lang="en-PH" sz="1200" dirty="0">
              <a:solidFill>
                <a:schemeClr val="tx1">
                  <a:lumMod val="85000"/>
                  <a:lumOff val="15000"/>
                </a:schemeClr>
              </a:solidFill>
              <a:latin typeface="Montserrat ExtraBold" panose="00000900000000000000" pitchFamily="50" charset="0"/>
            </a:endParaRPr>
          </a:p>
        </p:txBody>
      </p:sp>
      <p:sp>
        <p:nvSpPr>
          <p:cNvPr id="51" name="Oval 50"/>
          <p:cNvSpPr/>
          <p:nvPr/>
        </p:nvSpPr>
        <p:spPr>
          <a:xfrm>
            <a:off x="2754110" y="5520922"/>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2" name="Oval 51"/>
          <p:cNvSpPr/>
          <p:nvPr/>
        </p:nvSpPr>
        <p:spPr>
          <a:xfrm>
            <a:off x="2971820" y="5520922"/>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3"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54"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55"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56" name="CuadroTexto 16">
            <a:extLst>
              <a:ext uri="{FF2B5EF4-FFF2-40B4-BE49-F238E27FC236}">
                <a16:creationId xmlns:a16="http://schemas.microsoft.com/office/drawing/2014/main" xmlns="" id="{279D1CFD-1EAA-D11D-50C3-417FCF9A9B5D}"/>
              </a:ext>
            </a:extLst>
          </p:cNvPr>
          <p:cNvSpPr txBox="1"/>
          <p:nvPr/>
        </p:nvSpPr>
        <p:spPr>
          <a:xfrm>
            <a:off x="2254455" y="6462226"/>
            <a:ext cx="2664983" cy="307777"/>
          </a:xfrm>
          <a:prstGeom prst="rect">
            <a:avLst/>
          </a:prstGeom>
          <a:noFill/>
        </p:spPr>
        <p:txBody>
          <a:bodyPr wrap="square" rtlCol="0">
            <a:spAutoFit/>
          </a:bodyPr>
          <a:lstStyle/>
          <a:p>
            <a:r>
              <a:rPr lang="en-US" sz="1400" dirty="0"/>
              <a:t>4</a:t>
            </a:r>
            <a:r>
              <a:rPr lang="en-US" sz="1400" dirty="0" smtClean="0"/>
              <a:t> likes</a:t>
            </a:r>
            <a:endParaRPr lang="en-US" sz="1400" dirty="0"/>
          </a:p>
        </p:txBody>
      </p:sp>
      <p:sp>
        <p:nvSpPr>
          <p:cNvPr id="57"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58" name="Rectangle 57"/>
          <p:cNvSpPr/>
          <p:nvPr/>
        </p:nvSpPr>
        <p:spPr>
          <a:xfrm>
            <a:off x="6876368" y="2114592"/>
            <a:ext cx="5083405" cy="3539430"/>
          </a:xfrm>
          <a:prstGeom prst="rect">
            <a:avLst/>
          </a:prstGeom>
        </p:spPr>
        <p:txBody>
          <a:bodyPr wrap="square">
            <a:spAutoFit/>
          </a:bodyPr>
          <a:lstStyle/>
          <a:p>
            <a:r>
              <a:rPr lang="en-US" sz="1600" dirty="0" smtClean="0"/>
              <a:t>This </a:t>
            </a:r>
            <a:r>
              <a:rPr lang="en-US" sz="1600" dirty="0"/>
              <a:t>step involves the analysis process in which queries are executed and results are examined to extract meaningful insights that help to address the management's questions. After this, validation occurs to ensure accuracy and consistency, which involves understanding the data to effectively respond to management’s </a:t>
            </a:r>
            <a:r>
              <a:rPr lang="en-US" sz="1600" dirty="0" smtClean="0"/>
              <a:t>questions</a:t>
            </a:r>
          </a:p>
          <a:p>
            <a:endParaRPr lang="en-US" sz="1600" dirty="0"/>
          </a:p>
          <a:p>
            <a:r>
              <a:rPr lang="en-US" sz="1600" dirty="0"/>
              <a:t>The data is analyzed to produce valuable insights that can be used by different teams within the business to make decisions, such as launching new campaigns, developing new features, or improving user </a:t>
            </a:r>
            <a:r>
              <a:rPr lang="en-US" sz="1600" dirty="0" smtClean="0"/>
              <a:t>experience</a:t>
            </a:r>
          </a:p>
          <a:p>
            <a:endParaRPr lang="en-US" sz="1600" dirty="0"/>
          </a:p>
          <a:p>
            <a:r>
              <a:rPr lang="en-US" sz="1600" dirty="0"/>
              <a:t>I put together the result in a clear report with the SQL queries used, and a detailed explanation of the </a:t>
            </a:r>
            <a:r>
              <a:rPr lang="en-US" sz="1600" dirty="0" smtClean="0"/>
              <a:t>insights</a:t>
            </a:r>
            <a:endParaRPr lang="en-US" sz="1600" dirty="0"/>
          </a:p>
        </p:txBody>
      </p:sp>
      <p:sp>
        <p:nvSpPr>
          <p:cNvPr id="59" name="Right Arrow 58"/>
          <p:cNvSpPr/>
          <p:nvPr/>
        </p:nvSpPr>
        <p:spPr>
          <a:xfrm>
            <a:off x="6387419" y="2420993"/>
            <a:ext cx="319683" cy="204317"/>
          </a:xfrm>
          <a:prstGeom prst="rightArrow">
            <a:avLst/>
          </a:prstGeom>
          <a:solidFill>
            <a:schemeClr val="tx1"/>
          </a:solidFill>
        </p:spPr>
        <p:style>
          <a:lnRef idx="3">
            <a:schemeClr val="lt1"/>
          </a:lnRef>
          <a:fillRef idx="1">
            <a:schemeClr val="accent2"/>
          </a:fillRef>
          <a:effectRef idx="1">
            <a:schemeClr val="accent2"/>
          </a:effectRef>
          <a:fontRef idx="minor">
            <a:schemeClr val="lt1"/>
          </a:fontRef>
        </p:style>
        <p:txBody>
          <a:bodyPr rtlCol="0" anchor="ctr"/>
          <a:lstStyle/>
          <a:p>
            <a:pPr algn="ctr"/>
            <a:endParaRPr lang="en-IN" dirty="0"/>
          </a:p>
        </p:txBody>
      </p:sp>
      <p:sp>
        <p:nvSpPr>
          <p:cNvPr id="60" name="Right Arrow 59"/>
          <p:cNvSpPr/>
          <p:nvPr/>
        </p:nvSpPr>
        <p:spPr>
          <a:xfrm>
            <a:off x="6372905" y="4061075"/>
            <a:ext cx="319683" cy="204317"/>
          </a:xfrm>
          <a:prstGeom prst="rightArrow">
            <a:avLst/>
          </a:prstGeom>
          <a:solidFill>
            <a:schemeClr val="bg2">
              <a:lumMod val="50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endParaRPr lang="en-IN" dirty="0"/>
          </a:p>
        </p:txBody>
      </p:sp>
      <p:sp>
        <p:nvSpPr>
          <p:cNvPr id="61" name="Right Arrow 60"/>
          <p:cNvSpPr/>
          <p:nvPr/>
        </p:nvSpPr>
        <p:spPr>
          <a:xfrm>
            <a:off x="6387419" y="5193167"/>
            <a:ext cx="319683" cy="204317"/>
          </a:xfrm>
          <a:prstGeom prst="rightArrow">
            <a:avLst/>
          </a:prstGeom>
          <a:solidFill>
            <a:srgbClr val="FF0000"/>
          </a:solidFill>
        </p:spPr>
        <p:style>
          <a:lnRef idx="3">
            <a:schemeClr val="lt1"/>
          </a:lnRef>
          <a:fillRef idx="1">
            <a:schemeClr val="accent2"/>
          </a:fillRef>
          <a:effectRef idx="1">
            <a:schemeClr val="accent2"/>
          </a:effectRef>
          <a:fontRef idx="minor">
            <a:schemeClr val="lt1"/>
          </a:fontRef>
        </p:style>
        <p:txBody>
          <a:bodyPr rtlCol="0" anchor="ctr"/>
          <a:lstStyle/>
          <a:p>
            <a:pPr algn="ctr"/>
            <a:endParaRPr lang="en-IN" dirty="0"/>
          </a:p>
        </p:txBody>
      </p:sp>
      <p:sp>
        <p:nvSpPr>
          <p:cNvPr id="63" name="Gráfico 19">
            <a:extLst>
              <a:ext uri="{FF2B5EF4-FFF2-40B4-BE49-F238E27FC236}">
                <a16:creationId xmlns="" xmlns:a16="http://schemas.microsoft.com/office/drawing/2014/main"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gradFill>
            <a:gsLst>
              <a:gs pos="0">
                <a:schemeClr val="accent1"/>
              </a:gs>
              <a:gs pos="92000">
                <a:schemeClr val="accent4"/>
              </a:gs>
              <a:gs pos="63000">
                <a:schemeClr val="accent3"/>
              </a:gs>
              <a:gs pos="29000">
                <a:schemeClr val="accent2"/>
              </a:gs>
            </a:gsLst>
            <a:lin ang="0" scaled="0"/>
          </a:gradFill>
          <a:ln w="3620" cap="flat">
            <a:noFill/>
            <a:prstDash val="solid"/>
            <a:miter/>
          </a:ln>
        </p:spPr>
        <p:txBody>
          <a:bodyPr rtlCol="0" anchor="ctr"/>
          <a:lstStyle/>
          <a:p>
            <a:endParaRPr lang="es-CO" dirty="0"/>
          </a:p>
        </p:txBody>
      </p:sp>
      <p:sp>
        <p:nvSpPr>
          <p:cNvPr id="62"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sp>
        <p:nvSpPr>
          <p:cNvPr id="64" name="Elipse 79">
            <a:extLst>
              <a:ext uri="{FF2B5EF4-FFF2-40B4-BE49-F238E27FC236}">
                <a16:creationId xmlns:a16="http://schemas.microsoft.com/office/drawing/2014/main" xmlns="" id="{BB9D23A3-A666-7858-A5DA-C4C203CAA3A5}"/>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65"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66" name="Elipse 88">
            <a:extLst>
              <a:ext uri="{FF2B5EF4-FFF2-40B4-BE49-F238E27FC236}">
                <a16:creationId xmlns:a16="http://schemas.microsoft.com/office/drawing/2014/main" xmlns="" id="{31675364-6A9E-7E66-E19A-9C03C6836B18}"/>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67"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68" name="Google Shape;1105;p41"/>
          <p:cNvGrpSpPr/>
          <p:nvPr/>
        </p:nvGrpSpPr>
        <p:grpSpPr>
          <a:xfrm>
            <a:off x="9435385" y="6143384"/>
            <a:ext cx="224052" cy="312305"/>
            <a:chOff x="-38542250" y="3220175"/>
            <a:chExt cx="341525" cy="318525"/>
          </a:xfrm>
          <a:solidFill>
            <a:srgbClr val="FF0000"/>
          </a:solidFill>
        </p:grpSpPr>
        <p:sp>
          <p:nvSpPr>
            <p:cNvPr id="69" name="Google Shape;1106;p4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1107;p4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1108;p4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72" name="Picture 7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639033" y="6152313"/>
            <a:ext cx="237906" cy="297382"/>
          </a:xfrm>
          <a:prstGeom prst="rect">
            <a:avLst/>
          </a:prstGeom>
        </p:spPr>
      </p:pic>
      <p:grpSp>
        <p:nvGrpSpPr>
          <p:cNvPr id="73" name="Google Shape;270;p20"/>
          <p:cNvGrpSpPr/>
          <p:nvPr/>
        </p:nvGrpSpPr>
        <p:grpSpPr>
          <a:xfrm>
            <a:off x="11211897" y="6097923"/>
            <a:ext cx="293408" cy="350265"/>
            <a:chOff x="-2310650" y="3525775"/>
            <a:chExt cx="292250" cy="363125"/>
          </a:xfrm>
          <a:solidFill>
            <a:schemeClr val="bg1">
              <a:lumMod val="50000"/>
            </a:schemeClr>
          </a:solidFill>
        </p:grpSpPr>
        <p:sp>
          <p:nvSpPr>
            <p:cNvPr id="74" name="Google Shape;271;p2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272;p2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273;p2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274;p2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 name="Google Shape;344;p21"/>
          <p:cNvGrpSpPr/>
          <p:nvPr/>
        </p:nvGrpSpPr>
        <p:grpSpPr>
          <a:xfrm rot="21371009">
            <a:off x="9999303" y="6016939"/>
            <a:ext cx="379399" cy="409082"/>
            <a:chOff x="5608850" y="4626219"/>
            <a:chExt cx="333020" cy="367481"/>
          </a:xfrm>
          <a:solidFill>
            <a:srgbClr val="002060"/>
          </a:solidFill>
        </p:grpSpPr>
        <p:sp>
          <p:nvSpPr>
            <p:cNvPr id="85" name="Google Shape;345;p21"/>
            <p:cNvSpPr/>
            <p:nvPr/>
          </p:nvSpPr>
          <p:spPr>
            <a:xfrm>
              <a:off x="5744814" y="4720713"/>
              <a:ext cx="61093" cy="52956"/>
            </a:xfrm>
            <a:custGeom>
              <a:avLst/>
              <a:gdLst/>
              <a:ahLst/>
              <a:cxnLst/>
              <a:rect l="l" t="t" r="r" b="b"/>
              <a:pathLst>
                <a:path w="1787" h="1549" extrusionOk="0">
                  <a:moveTo>
                    <a:pt x="1429" y="1"/>
                  </a:moveTo>
                  <a:lnTo>
                    <a:pt x="0" y="1025"/>
                  </a:lnTo>
                  <a:cubicBezTo>
                    <a:pt x="143" y="1168"/>
                    <a:pt x="262" y="1358"/>
                    <a:pt x="381" y="1549"/>
                  </a:cubicBezTo>
                  <a:lnTo>
                    <a:pt x="1786" y="525"/>
                  </a:lnTo>
                  <a:cubicBezTo>
                    <a:pt x="1643" y="382"/>
                    <a:pt x="1524" y="19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346;p21"/>
            <p:cNvSpPr/>
            <p:nvPr/>
          </p:nvSpPr>
          <p:spPr>
            <a:xfrm>
              <a:off x="5744814" y="4846899"/>
              <a:ext cx="61093" cy="52170"/>
            </a:xfrm>
            <a:custGeom>
              <a:avLst/>
              <a:gdLst/>
              <a:ahLst/>
              <a:cxnLst/>
              <a:rect l="l" t="t" r="r" b="b"/>
              <a:pathLst>
                <a:path w="1787" h="1526" extrusionOk="0">
                  <a:moveTo>
                    <a:pt x="357" y="1"/>
                  </a:moveTo>
                  <a:cubicBezTo>
                    <a:pt x="262" y="191"/>
                    <a:pt x="143" y="358"/>
                    <a:pt x="0" y="525"/>
                  </a:cubicBezTo>
                  <a:lnTo>
                    <a:pt x="1429" y="1525"/>
                  </a:lnTo>
                  <a:cubicBezTo>
                    <a:pt x="1524" y="1335"/>
                    <a:pt x="1643" y="1144"/>
                    <a:pt x="1786" y="1001"/>
                  </a:cubicBezTo>
                  <a:lnTo>
                    <a:pt x="3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347;p21"/>
            <p:cNvSpPr/>
            <p:nvPr/>
          </p:nvSpPr>
          <p:spPr>
            <a:xfrm>
              <a:off x="5806693" y="4626219"/>
              <a:ext cx="135177" cy="116511"/>
            </a:xfrm>
            <a:custGeom>
              <a:avLst/>
              <a:gdLst/>
              <a:ahLst/>
              <a:cxnLst/>
              <a:rect l="l" t="t" r="r" b="b"/>
              <a:pathLst>
                <a:path w="3954" h="3408" extrusionOk="0">
                  <a:moveTo>
                    <a:pt x="1696" y="1"/>
                  </a:moveTo>
                  <a:cubicBezTo>
                    <a:pt x="828" y="1"/>
                    <a:pt x="0" y="678"/>
                    <a:pt x="0" y="1693"/>
                  </a:cubicBezTo>
                  <a:cubicBezTo>
                    <a:pt x="0" y="2646"/>
                    <a:pt x="738" y="3408"/>
                    <a:pt x="1691" y="3408"/>
                  </a:cubicBezTo>
                  <a:cubicBezTo>
                    <a:pt x="3191" y="3408"/>
                    <a:pt x="3953" y="1574"/>
                    <a:pt x="2882" y="502"/>
                  </a:cubicBezTo>
                  <a:cubicBezTo>
                    <a:pt x="2535" y="156"/>
                    <a:pt x="2111"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348;p21"/>
            <p:cNvSpPr/>
            <p:nvPr/>
          </p:nvSpPr>
          <p:spPr>
            <a:xfrm>
              <a:off x="5608850" y="4751652"/>
              <a:ext cx="135998" cy="116477"/>
            </a:xfrm>
            <a:custGeom>
              <a:avLst/>
              <a:gdLst/>
              <a:ahLst/>
              <a:cxnLst/>
              <a:rect l="l" t="t" r="r" b="b"/>
              <a:pathLst>
                <a:path w="3978" h="3407" extrusionOk="0">
                  <a:moveTo>
                    <a:pt x="2260" y="0"/>
                  </a:moveTo>
                  <a:cubicBezTo>
                    <a:pt x="1843" y="0"/>
                    <a:pt x="1418" y="155"/>
                    <a:pt x="1072" y="501"/>
                  </a:cubicBezTo>
                  <a:cubicBezTo>
                    <a:pt x="0" y="1572"/>
                    <a:pt x="762" y="3406"/>
                    <a:pt x="2286" y="3406"/>
                  </a:cubicBezTo>
                  <a:cubicBezTo>
                    <a:pt x="3215" y="3406"/>
                    <a:pt x="3977" y="2644"/>
                    <a:pt x="3977" y="1715"/>
                  </a:cubicBezTo>
                  <a:cubicBezTo>
                    <a:pt x="3977" y="683"/>
                    <a:pt x="3136" y="0"/>
                    <a:pt x="22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349;p21"/>
            <p:cNvSpPr/>
            <p:nvPr/>
          </p:nvSpPr>
          <p:spPr>
            <a:xfrm>
              <a:off x="5786317" y="4877839"/>
              <a:ext cx="135998" cy="115861"/>
            </a:xfrm>
            <a:custGeom>
              <a:avLst/>
              <a:gdLst/>
              <a:ahLst/>
              <a:cxnLst/>
              <a:rect l="l" t="t" r="r" b="b"/>
              <a:pathLst>
                <a:path w="3978" h="3389" extrusionOk="0">
                  <a:moveTo>
                    <a:pt x="2287" y="1"/>
                  </a:moveTo>
                  <a:cubicBezTo>
                    <a:pt x="763" y="1"/>
                    <a:pt x="1" y="1835"/>
                    <a:pt x="1072" y="2882"/>
                  </a:cubicBezTo>
                  <a:cubicBezTo>
                    <a:pt x="1422" y="3232"/>
                    <a:pt x="1852" y="3389"/>
                    <a:pt x="2274" y="3389"/>
                  </a:cubicBezTo>
                  <a:cubicBezTo>
                    <a:pt x="3145" y="3389"/>
                    <a:pt x="3978" y="2719"/>
                    <a:pt x="3978" y="1692"/>
                  </a:cubicBezTo>
                  <a:cubicBezTo>
                    <a:pt x="3978" y="763"/>
                    <a:pt x="3216" y="1"/>
                    <a:pt x="2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79" name="Picture 7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302118" y="2643596"/>
            <a:ext cx="3267392" cy="2984134"/>
          </a:xfrm>
          <a:prstGeom prst="rect">
            <a:avLst/>
          </a:prstGeom>
        </p:spPr>
      </p:pic>
    </p:spTree>
    <p:extLst>
      <p:ext uri="{BB962C8B-B14F-4D97-AF65-F5344CB8AC3E}">
        <p14:creationId xmlns:p14="http://schemas.microsoft.com/office/powerpoint/2010/main" val="1907591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2"/>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4"/>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4" grpId="0" animBg="1"/>
      <p:bldP spid="3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Rectángulo 78">
            <a:extLst>
              <a:ext uri="{FF2B5EF4-FFF2-40B4-BE49-F238E27FC236}">
                <a16:creationId xmlns:a16="http://schemas.microsoft.com/office/drawing/2014/main" xmlns="" id="{B3F9797A-214F-7106-7BB4-3E20AC1C4853}"/>
              </a:ext>
            </a:extLst>
          </p:cNvPr>
          <p:cNvSpPr/>
          <p:nvPr/>
        </p:nvSpPr>
        <p:spPr>
          <a:xfrm>
            <a:off x="0" y="3993034"/>
            <a:ext cx="1384300" cy="515024"/>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10"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25"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grpSp>
        <p:nvGrpSpPr>
          <p:cNvPr id="42"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43"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44"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45"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46"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47"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48"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49"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grpSp>
        <p:nvGrpSpPr>
          <p:cNvPr id="39"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40"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41"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sp>
        <p:nvSpPr>
          <p:cNvPr id="38"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32" name="Gráfico 17">
            <a:extLst>
              <a:ext uri="{FF2B5EF4-FFF2-40B4-BE49-F238E27FC236}">
                <a16:creationId xmlns:a16="http://schemas.microsoft.com/office/drawing/2014/main" xmlns="" id="{6DD1250F-AA5C-F7B9-E893-CAD9DFCBE7E0}"/>
              </a:ext>
            </a:extLst>
          </p:cNvPr>
          <p:cNvGrpSpPr/>
          <p:nvPr/>
        </p:nvGrpSpPr>
        <p:grpSpPr>
          <a:xfrm>
            <a:off x="502834" y="3455142"/>
            <a:ext cx="378633" cy="378633"/>
            <a:chOff x="429250" y="3442228"/>
            <a:chExt cx="422292" cy="422292"/>
          </a:xfrm>
          <a:solidFill>
            <a:schemeClr val="tx1"/>
          </a:solidFill>
        </p:grpSpPr>
        <p:sp>
          <p:nvSpPr>
            <p:cNvPr id="33" name="Forma libre: forma 32">
              <a:extLst>
                <a:ext uri="{FF2B5EF4-FFF2-40B4-BE49-F238E27FC236}">
                  <a16:creationId xmlns:a16="http://schemas.microsoft.com/office/drawing/2014/main" xmlns=""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34" name="Forma libre: forma 33">
              <a:extLst>
                <a:ext uri="{FF2B5EF4-FFF2-40B4-BE49-F238E27FC236}">
                  <a16:creationId xmlns:a16="http://schemas.microsoft.com/office/drawing/2014/main" xmlns=""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sp>
        <p:nvSpPr>
          <p:cNvPr id="27"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sp>
        <p:nvSpPr>
          <p:cNvPr id="26"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78" name="CuadroTexto 77">
            <a:extLst>
              <a:ext uri="{FF2B5EF4-FFF2-40B4-BE49-F238E27FC236}">
                <a16:creationId xmlns:a16="http://schemas.microsoft.com/office/drawing/2014/main" xmlns="" id="{B76B5C3D-D1A6-C6DD-D515-D24F842351F0}"/>
              </a:ext>
            </a:extLst>
          </p:cNvPr>
          <p:cNvSpPr txBox="1"/>
          <p:nvPr/>
        </p:nvSpPr>
        <p:spPr>
          <a:xfrm>
            <a:off x="3401558" y="155594"/>
            <a:ext cx="5884638"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TECH-STACK USED</a:t>
            </a:r>
            <a:endParaRPr lang="en-US" sz="3600" dirty="0">
              <a:latin typeface="Montserrat ExtraBold" panose="00000900000000000000" pitchFamily="50" charset="0"/>
            </a:endParaRPr>
          </a:p>
        </p:txBody>
      </p:sp>
      <p:sp>
        <p:nvSpPr>
          <p:cNvPr id="6"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7"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8"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16"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17" name="CuadroTexto 16">
            <a:extLst>
              <a:ext uri="{FF2B5EF4-FFF2-40B4-BE49-F238E27FC236}">
                <a16:creationId xmlns:a16="http://schemas.microsoft.com/office/drawing/2014/main" xmlns="" id="{279D1CFD-1EAA-D11D-50C3-417FCF9A9B5D}"/>
              </a:ext>
            </a:extLst>
          </p:cNvPr>
          <p:cNvSpPr txBox="1"/>
          <p:nvPr/>
        </p:nvSpPr>
        <p:spPr>
          <a:xfrm>
            <a:off x="2254455" y="6462226"/>
            <a:ext cx="2664983" cy="307777"/>
          </a:xfrm>
          <a:prstGeom prst="rect">
            <a:avLst/>
          </a:prstGeom>
          <a:noFill/>
        </p:spPr>
        <p:txBody>
          <a:bodyPr wrap="square" rtlCol="0">
            <a:spAutoFit/>
          </a:bodyPr>
          <a:lstStyle/>
          <a:p>
            <a:r>
              <a:rPr lang="en-US" sz="1400" dirty="0"/>
              <a:t>5</a:t>
            </a:r>
            <a:r>
              <a:rPr lang="en-US" sz="1400" dirty="0" smtClean="0"/>
              <a:t> likes</a:t>
            </a:r>
            <a:endParaRPr lang="en-US" sz="1400" dirty="0"/>
          </a:p>
        </p:txBody>
      </p:sp>
      <p:sp>
        <p:nvSpPr>
          <p:cNvPr id="64" name="Elipse 63">
            <a:extLst>
              <a:ext uri="{FF2B5EF4-FFF2-40B4-BE49-F238E27FC236}">
                <a16:creationId xmlns:a16="http://schemas.microsoft.com/office/drawing/2014/main" xmlns="" id="{CAA271D9-9743-BBC0-83C1-AB119797222E}"/>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67" name="Elipse 66">
            <a:extLst>
              <a:ext uri="{FF2B5EF4-FFF2-40B4-BE49-F238E27FC236}">
                <a16:creationId xmlns:a16="http://schemas.microsoft.com/office/drawing/2014/main" xmlns="" id="{0B4AE7A0-77EE-3C2E-B959-71A2CC032946}"/>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73" name="Elipse 72">
            <a:extLst>
              <a:ext uri="{FF2B5EF4-FFF2-40B4-BE49-F238E27FC236}">
                <a16:creationId xmlns:a16="http://schemas.microsoft.com/office/drawing/2014/main" xmlns="" id="{B8ED326C-6B92-1596-290D-13286335B1FC}"/>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131"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32"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36"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137" name="Picture 13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441352" y="979467"/>
            <a:ext cx="446414" cy="446414"/>
          </a:xfrm>
          <a:prstGeom prst="rect">
            <a:avLst/>
          </a:prstGeom>
        </p:spPr>
      </p:pic>
      <p:pic>
        <p:nvPicPr>
          <p:cNvPr id="138" name="Picture 13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sp>
        <p:nvSpPr>
          <p:cNvPr id="139"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grpSp>
        <p:nvGrpSpPr>
          <p:cNvPr id="140" name="Google Shape;170;p18"/>
          <p:cNvGrpSpPr/>
          <p:nvPr/>
        </p:nvGrpSpPr>
        <p:grpSpPr>
          <a:xfrm>
            <a:off x="4397180" y="915029"/>
            <a:ext cx="654313" cy="574464"/>
            <a:chOff x="7151664" y="2287794"/>
            <a:chExt cx="405498" cy="366353"/>
          </a:xfrm>
          <a:solidFill>
            <a:srgbClr val="FF0000"/>
          </a:solidFill>
        </p:grpSpPr>
        <p:sp>
          <p:nvSpPr>
            <p:cNvPr id="141"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22955" y="2638500"/>
            <a:ext cx="2764544" cy="2764544"/>
          </a:xfrm>
          <a:prstGeom prst="rect">
            <a:avLst/>
          </a:prstGeom>
        </p:spPr>
      </p:pic>
      <p:pic>
        <p:nvPicPr>
          <p:cNvPr id="146" name="Picture 14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094156" y="1834102"/>
            <a:ext cx="407312" cy="407312"/>
          </a:xfrm>
          <a:prstGeom prst="rect">
            <a:avLst/>
          </a:prstGeom>
        </p:spPr>
      </p:pic>
      <p:sp>
        <p:nvSpPr>
          <p:cNvPr id="147"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148" name="TextBox 139">
            <a:extLst>
              <a:ext uri="{FF2B5EF4-FFF2-40B4-BE49-F238E27FC236}">
                <a16:creationId xmlns:a16="http://schemas.microsoft.com/office/drawing/2014/main" xmlns="" id="{D0EA9F52-5036-6FA1-4052-E20DF64F93F5}"/>
              </a:ext>
            </a:extLst>
          </p:cNvPr>
          <p:cNvSpPr txBox="1"/>
          <p:nvPr/>
        </p:nvSpPr>
        <p:spPr>
          <a:xfrm>
            <a:off x="5747377"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 Insights</a:t>
            </a:r>
            <a:endParaRPr lang="en-PH" sz="1200" dirty="0">
              <a:solidFill>
                <a:schemeClr val="tx1">
                  <a:lumMod val="85000"/>
                  <a:lumOff val="15000"/>
                </a:schemeClr>
              </a:solidFill>
              <a:latin typeface="Montserrat ExtraBold" panose="00000900000000000000" pitchFamily="50" charset="0"/>
            </a:endParaRPr>
          </a:p>
        </p:txBody>
      </p:sp>
      <p:sp>
        <p:nvSpPr>
          <p:cNvPr id="149" name="TextBox 139">
            <a:extLst>
              <a:ext uri="{FF2B5EF4-FFF2-40B4-BE49-F238E27FC236}">
                <a16:creationId xmlns:a16="http://schemas.microsoft.com/office/drawing/2014/main" xmlns="" id="{D0EA9F52-5036-6FA1-4052-E20DF64F93F5}"/>
              </a:ext>
            </a:extLst>
          </p:cNvPr>
          <p:cNvSpPr txBox="1"/>
          <p:nvPr/>
        </p:nvSpPr>
        <p:spPr>
          <a:xfrm>
            <a:off x="6748843" y="16047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151"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152" name="TextBox 139">
            <a:extLst>
              <a:ext uri="{FF2B5EF4-FFF2-40B4-BE49-F238E27FC236}">
                <a16:creationId xmlns:a16="http://schemas.microsoft.com/office/drawing/2014/main" xmlns="" id="{27B17CD9-3577-7B32-1487-F1BECF1BA71F}"/>
              </a:ext>
            </a:extLst>
          </p:cNvPr>
          <p:cNvSpPr txBox="1"/>
          <p:nvPr/>
        </p:nvSpPr>
        <p:spPr>
          <a:xfrm>
            <a:off x="2417107" y="1907170"/>
            <a:ext cx="3886526" cy="461665"/>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Software used: </a:t>
            </a:r>
            <a:r>
              <a:rPr lang="en-US" sz="1200" dirty="0"/>
              <a:t>MySQL workbench(version </a:t>
            </a:r>
            <a:r>
              <a:rPr lang="en-US" sz="1200" dirty="0" smtClean="0"/>
              <a:t>8.0)</a:t>
            </a:r>
            <a:endParaRPr lang="en-US" sz="1200" dirty="0"/>
          </a:p>
          <a:p>
            <a:pPr algn="ctr"/>
            <a:endParaRPr lang="en-PH" sz="1200" dirty="0" smtClean="0">
              <a:solidFill>
                <a:schemeClr val="tx1">
                  <a:lumMod val="85000"/>
                  <a:lumOff val="15000"/>
                </a:schemeClr>
              </a:solidFill>
              <a:latin typeface="Montserrat ExtraBold" panose="00000900000000000000" pitchFamily="50" charset="0"/>
            </a:endParaRPr>
          </a:p>
        </p:txBody>
      </p:sp>
      <p:sp>
        <p:nvSpPr>
          <p:cNvPr id="13" name="Rounded Rectangle 12"/>
          <p:cNvSpPr/>
          <p:nvPr/>
        </p:nvSpPr>
        <p:spPr>
          <a:xfrm>
            <a:off x="7324394" y="2143838"/>
            <a:ext cx="2558603" cy="507794"/>
          </a:xfrm>
          <a:prstGeom prst="roundRect">
            <a:avLst/>
          </a:prstGeom>
          <a:solidFill>
            <a:srgbClr val="FF005E"/>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IN" b="1" dirty="0" smtClean="0">
                <a:latin typeface="Arial Black" pitchFamily="34" charset="0"/>
                <a:ea typeface="Fira Sans Extra Condensed"/>
                <a:cs typeface="Fira Sans Extra Condensed"/>
                <a:sym typeface="Fira Sans Extra Condensed"/>
              </a:rPr>
              <a:t>REASON</a:t>
            </a:r>
            <a:endParaRPr lang="en-IN" dirty="0">
              <a:latin typeface="Arial Black" pitchFamily="34" charset="0"/>
            </a:endParaRPr>
          </a:p>
        </p:txBody>
      </p:sp>
      <p:grpSp>
        <p:nvGrpSpPr>
          <p:cNvPr id="154" name="Google Shape;396;p22"/>
          <p:cNvGrpSpPr/>
          <p:nvPr/>
        </p:nvGrpSpPr>
        <p:grpSpPr>
          <a:xfrm>
            <a:off x="9955244" y="2232360"/>
            <a:ext cx="351024" cy="347301"/>
            <a:chOff x="946175" y="3619500"/>
            <a:chExt cx="296975" cy="293825"/>
          </a:xfrm>
          <a:solidFill>
            <a:srgbClr val="FF005E"/>
          </a:solidFill>
        </p:grpSpPr>
        <p:sp>
          <p:nvSpPr>
            <p:cNvPr id="155" name="Google Shape;397;p2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398;p2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399;p2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400;p2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401;p2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402;p2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 name="Rectangle 14"/>
          <p:cNvSpPr/>
          <p:nvPr/>
        </p:nvSpPr>
        <p:spPr>
          <a:xfrm>
            <a:off x="7079968" y="2830069"/>
            <a:ext cx="3796922" cy="3323987"/>
          </a:xfrm>
          <a:prstGeom prst="rect">
            <a:avLst/>
          </a:prstGeom>
        </p:spPr>
        <p:txBody>
          <a:bodyPr wrap="square">
            <a:spAutoFit/>
          </a:bodyPr>
          <a:lstStyle/>
          <a:p>
            <a:r>
              <a:rPr lang="en-US" sz="1400" dirty="0"/>
              <a:t>It has a simple interface that is suitable for quickly writing, testing, and executing SQL queries.</a:t>
            </a:r>
          </a:p>
          <a:p>
            <a:endParaRPr lang="en-US" sz="1400" dirty="0" smtClean="0"/>
          </a:p>
          <a:p>
            <a:r>
              <a:rPr lang="en-US" sz="1400" dirty="0"/>
              <a:t>It provides number of tools needed for database design, writing queries, and managing the database in one place.</a:t>
            </a:r>
          </a:p>
          <a:p>
            <a:endParaRPr lang="en-US" sz="1400" dirty="0" smtClean="0"/>
          </a:p>
          <a:p>
            <a:r>
              <a:rPr lang="en-US" sz="1400" dirty="0"/>
              <a:t>To understand the data and derive insights, MySQL Workbench allow to visualize query results, see how tables relate to each other, and view the overall database structure.</a:t>
            </a:r>
          </a:p>
          <a:p>
            <a:endParaRPr lang="en-US" sz="1400" dirty="0" smtClean="0"/>
          </a:p>
          <a:p>
            <a:r>
              <a:rPr lang="en-US" sz="1400" dirty="0"/>
              <a:t>It's designed to work perfectly with MySQL Server, so there are fewer compatibility issues.</a:t>
            </a:r>
          </a:p>
          <a:p>
            <a:endParaRPr lang="en-US" sz="1400" dirty="0" smtClean="0"/>
          </a:p>
        </p:txBody>
      </p:sp>
      <p:sp>
        <p:nvSpPr>
          <p:cNvPr id="161" name="Google Shape;823;p34"/>
          <p:cNvSpPr/>
          <p:nvPr/>
        </p:nvSpPr>
        <p:spPr>
          <a:xfrm>
            <a:off x="6441352" y="2794080"/>
            <a:ext cx="594671" cy="634919"/>
          </a:xfrm>
          <a:prstGeom prst="ellipse">
            <a:avLst/>
          </a:prstGeom>
          <a:solidFill>
            <a:srgbClr val="00B05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solidFill>
                  <a:schemeClr val="lt1"/>
                </a:solidFill>
                <a:latin typeface="Fira Sans Extra Condensed"/>
                <a:ea typeface="Fira Sans Extra Condensed"/>
                <a:cs typeface="Fira Sans Extra Condensed"/>
                <a:sym typeface="Fira Sans Extra Condensed"/>
              </a:rPr>
              <a:t>1</a:t>
            </a:r>
            <a:endParaRPr sz="1800" b="1" dirty="0">
              <a:solidFill>
                <a:schemeClr val="lt1"/>
              </a:solidFill>
              <a:latin typeface="Fira Sans Extra Condensed"/>
              <a:ea typeface="Fira Sans Extra Condensed"/>
              <a:cs typeface="Fira Sans Extra Condensed"/>
              <a:sym typeface="Fira Sans Extra Condensed"/>
            </a:endParaRPr>
          </a:p>
        </p:txBody>
      </p:sp>
      <p:sp>
        <p:nvSpPr>
          <p:cNvPr id="162" name="Google Shape;823;p34"/>
          <p:cNvSpPr/>
          <p:nvPr/>
        </p:nvSpPr>
        <p:spPr>
          <a:xfrm>
            <a:off x="6463126" y="3556068"/>
            <a:ext cx="594671" cy="634919"/>
          </a:xfrm>
          <a:prstGeom prst="ellipse">
            <a:avLst/>
          </a:prstGeom>
          <a:solidFill>
            <a:schemeClr val="accent6">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smtClean="0">
                <a:solidFill>
                  <a:schemeClr val="lt1"/>
                </a:solidFill>
                <a:latin typeface="Fira Sans Extra Condensed"/>
                <a:ea typeface="Fira Sans Extra Condensed"/>
                <a:cs typeface="Fira Sans Extra Condensed"/>
                <a:sym typeface="Fira Sans Extra Condensed"/>
              </a:rPr>
              <a:t>2</a:t>
            </a:r>
            <a:endParaRPr sz="1800" b="1" dirty="0">
              <a:solidFill>
                <a:schemeClr val="lt1"/>
              </a:solidFill>
              <a:latin typeface="Fira Sans Extra Condensed"/>
              <a:ea typeface="Fira Sans Extra Condensed"/>
              <a:cs typeface="Fira Sans Extra Condensed"/>
              <a:sym typeface="Fira Sans Extra Condensed"/>
            </a:endParaRPr>
          </a:p>
        </p:txBody>
      </p:sp>
      <p:sp>
        <p:nvSpPr>
          <p:cNvPr id="163" name="Google Shape;823;p34"/>
          <p:cNvSpPr/>
          <p:nvPr/>
        </p:nvSpPr>
        <p:spPr>
          <a:xfrm>
            <a:off x="6448612" y="4368852"/>
            <a:ext cx="594671" cy="634919"/>
          </a:xfrm>
          <a:prstGeom prst="ellipse">
            <a:avLst/>
          </a:pr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Fira Sans Extra Condensed"/>
                <a:ea typeface="Fira Sans Extra Condensed"/>
                <a:cs typeface="Fira Sans Extra Condensed"/>
                <a:sym typeface="Fira Sans Extra Condensed"/>
              </a:rPr>
              <a:t>3</a:t>
            </a:r>
            <a:endParaRPr sz="1800" b="1" dirty="0">
              <a:solidFill>
                <a:schemeClr val="lt1"/>
              </a:solidFill>
              <a:latin typeface="Fira Sans Extra Condensed"/>
              <a:ea typeface="Fira Sans Extra Condensed"/>
              <a:cs typeface="Fira Sans Extra Condensed"/>
              <a:sym typeface="Fira Sans Extra Condensed"/>
            </a:endParaRPr>
          </a:p>
        </p:txBody>
      </p:sp>
      <p:sp>
        <p:nvSpPr>
          <p:cNvPr id="164" name="Google Shape;823;p34"/>
          <p:cNvSpPr/>
          <p:nvPr/>
        </p:nvSpPr>
        <p:spPr>
          <a:xfrm>
            <a:off x="6448612" y="5297748"/>
            <a:ext cx="594671" cy="634919"/>
          </a:xfrm>
          <a:prstGeom prst="ellipse">
            <a:avLst/>
          </a:prstGeom>
          <a:solidFill>
            <a:srgbClr val="A1F5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Fira Sans Extra Condensed"/>
                <a:ea typeface="Fira Sans Extra Condensed"/>
                <a:cs typeface="Fira Sans Extra Condensed"/>
                <a:sym typeface="Fira Sans Extra Condensed"/>
              </a:rPr>
              <a:t>4</a:t>
            </a:r>
            <a:endParaRPr sz="1800" b="1" dirty="0">
              <a:solidFill>
                <a:schemeClr val="lt1"/>
              </a:solidFill>
              <a:latin typeface="Fira Sans Extra Condensed"/>
              <a:ea typeface="Fira Sans Extra Condensed"/>
              <a:cs typeface="Fira Sans Extra Condensed"/>
              <a:sym typeface="Fira Sans Extra Condensed"/>
            </a:endParaRPr>
          </a:p>
        </p:txBody>
      </p:sp>
      <p:grpSp>
        <p:nvGrpSpPr>
          <p:cNvPr id="75" name="Grupo 54">
            <a:extLst>
              <a:ext uri="{FF2B5EF4-FFF2-40B4-BE49-F238E27FC236}">
                <a16:creationId xmlns="" xmlns:a16="http://schemas.microsoft.com/office/drawing/2014/main" id="{A47749EE-5FDA-0E39-EAF7-6B655E859AAE}"/>
              </a:ext>
            </a:extLst>
          </p:cNvPr>
          <p:cNvGrpSpPr/>
          <p:nvPr/>
        </p:nvGrpSpPr>
        <p:grpSpPr>
          <a:xfrm>
            <a:off x="486000" y="2769329"/>
            <a:ext cx="412301" cy="412949"/>
            <a:chOff x="486000" y="2769329"/>
            <a:chExt cx="412301" cy="412949"/>
          </a:xfrm>
          <a:gradFill>
            <a:gsLst>
              <a:gs pos="0">
                <a:schemeClr val="accent1"/>
              </a:gs>
              <a:gs pos="27000">
                <a:schemeClr val="accent2"/>
              </a:gs>
              <a:gs pos="64000">
                <a:schemeClr val="accent3"/>
              </a:gs>
              <a:gs pos="100000">
                <a:schemeClr val="accent4"/>
              </a:gs>
            </a:gsLst>
            <a:lin ang="5400000" scaled="1"/>
          </a:gradFill>
        </p:grpSpPr>
        <p:sp>
          <p:nvSpPr>
            <p:cNvPr id="76" name="Forma libre: forma 28">
              <a:extLst>
                <a:ext uri="{FF2B5EF4-FFF2-40B4-BE49-F238E27FC236}">
                  <a16:creationId xmlns="" xmlns:a16="http://schemas.microsoft.com/office/drawing/2014/main"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77" name="Forma libre: forma 29">
              <a:extLst>
                <a:ext uri="{FF2B5EF4-FFF2-40B4-BE49-F238E27FC236}">
                  <a16:creationId xmlns="" xmlns:a16="http://schemas.microsoft.com/office/drawing/2014/main"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gradFill>
                <a:gsLst>
                  <a:gs pos="0">
                    <a:schemeClr val="accent1"/>
                  </a:gs>
                  <a:gs pos="33000">
                    <a:schemeClr val="accent2"/>
                  </a:gs>
                  <a:gs pos="70000">
                    <a:schemeClr val="accent3"/>
                  </a:gs>
                  <a:gs pos="100000">
                    <a:schemeClr val="accent4"/>
                  </a:gs>
                </a:gsLst>
                <a:lin ang="5400000" scaled="1"/>
              </a:gradFill>
              <a:prstDash val="solid"/>
              <a:miter/>
            </a:ln>
          </p:spPr>
          <p:txBody>
            <a:bodyPr rtlCol="0" anchor="ctr"/>
            <a:lstStyle/>
            <a:p>
              <a:endParaRPr lang="es-CO" dirty="0"/>
            </a:p>
          </p:txBody>
        </p:sp>
        <p:sp>
          <p:nvSpPr>
            <p:cNvPr id="80" name="Forma libre: forma 30">
              <a:extLst>
                <a:ext uri="{FF2B5EF4-FFF2-40B4-BE49-F238E27FC236}">
                  <a16:creationId xmlns="" xmlns:a16="http://schemas.microsoft.com/office/drawing/2014/main" id="{23F0E4A6-3DD4-95AB-855E-831A1597371B}"/>
                </a:ext>
              </a:extLst>
            </p:cNvPr>
            <p:cNvSpPr/>
            <p:nvPr/>
          </p:nvSpPr>
          <p:spPr>
            <a:xfrm>
              <a:off x="622308" y="2961185"/>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noFill/>
            <a:ln w="3620" cap="flat">
              <a:noFill/>
              <a:prstDash val="solid"/>
              <a:miter/>
            </a:ln>
          </p:spPr>
          <p:txBody>
            <a:bodyPr rtlCol="0" anchor="ctr"/>
            <a:lstStyle/>
            <a:p>
              <a:endParaRPr lang="es-CO" dirty="0"/>
            </a:p>
          </p:txBody>
        </p:sp>
      </p:grpSp>
      <p:grpSp>
        <p:nvGrpSpPr>
          <p:cNvPr id="81"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82"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83"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sp>
        <p:nvSpPr>
          <p:cNvPr id="85"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87" name="Google Shape;1105;p41"/>
          <p:cNvGrpSpPr/>
          <p:nvPr/>
        </p:nvGrpSpPr>
        <p:grpSpPr>
          <a:xfrm>
            <a:off x="9435385" y="6143384"/>
            <a:ext cx="224052" cy="312305"/>
            <a:chOff x="-38542250" y="3220175"/>
            <a:chExt cx="341525" cy="318525"/>
          </a:xfrm>
          <a:solidFill>
            <a:srgbClr val="FF0000"/>
          </a:solidFill>
        </p:grpSpPr>
        <p:sp>
          <p:nvSpPr>
            <p:cNvPr id="88" name="Google Shape;1106;p4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1107;p4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1108;p4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92" name="Picture 9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603681" y="6065228"/>
            <a:ext cx="287772" cy="359715"/>
          </a:xfrm>
          <a:prstGeom prst="rect">
            <a:avLst/>
          </a:prstGeom>
        </p:spPr>
      </p:pic>
      <p:grpSp>
        <p:nvGrpSpPr>
          <p:cNvPr id="93" name="Google Shape;270;p20"/>
          <p:cNvGrpSpPr/>
          <p:nvPr/>
        </p:nvGrpSpPr>
        <p:grpSpPr>
          <a:xfrm>
            <a:off x="11211897" y="6097923"/>
            <a:ext cx="293408" cy="350265"/>
            <a:chOff x="-2310650" y="3525775"/>
            <a:chExt cx="292250" cy="363125"/>
          </a:xfrm>
          <a:solidFill>
            <a:schemeClr val="bg1">
              <a:lumMod val="50000"/>
            </a:schemeClr>
          </a:solidFill>
        </p:grpSpPr>
        <p:sp>
          <p:nvSpPr>
            <p:cNvPr id="94" name="Google Shape;271;p2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272;p2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273;p2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274;p2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 name="Google Shape;344;p21"/>
          <p:cNvGrpSpPr/>
          <p:nvPr/>
        </p:nvGrpSpPr>
        <p:grpSpPr>
          <a:xfrm rot="21371009">
            <a:off x="9967002" y="6135493"/>
            <a:ext cx="368478" cy="339555"/>
            <a:chOff x="5608850" y="4626219"/>
            <a:chExt cx="333020" cy="367481"/>
          </a:xfrm>
          <a:solidFill>
            <a:srgbClr val="002060"/>
          </a:solidFill>
        </p:grpSpPr>
        <p:sp>
          <p:nvSpPr>
            <p:cNvPr id="99" name="Google Shape;345;p21"/>
            <p:cNvSpPr/>
            <p:nvPr/>
          </p:nvSpPr>
          <p:spPr>
            <a:xfrm>
              <a:off x="5744814" y="4720713"/>
              <a:ext cx="61093" cy="52956"/>
            </a:xfrm>
            <a:custGeom>
              <a:avLst/>
              <a:gdLst/>
              <a:ahLst/>
              <a:cxnLst/>
              <a:rect l="l" t="t" r="r" b="b"/>
              <a:pathLst>
                <a:path w="1787" h="1549" extrusionOk="0">
                  <a:moveTo>
                    <a:pt x="1429" y="1"/>
                  </a:moveTo>
                  <a:lnTo>
                    <a:pt x="0" y="1025"/>
                  </a:lnTo>
                  <a:cubicBezTo>
                    <a:pt x="143" y="1168"/>
                    <a:pt x="262" y="1358"/>
                    <a:pt x="381" y="1549"/>
                  </a:cubicBezTo>
                  <a:lnTo>
                    <a:pt x="1786" y="525"/>
                  </a:lnTo>
                  <a:cubicBezTo>
                    <a:pt x="1643" y="382"/>
                    <a:pt x="1524" y="19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346;p21"/>
            <p:cNvSpPr/>
            <p:nvPr/>
          </p:nvSpPr>
          <p:spPr>
            <a:xfrm>
              <a:off x="5744814" y="4846899"/>
              <a:ext cx="61093" cy="52170"/>
            </a:xfrm>
            <a:custGeom>
              <a:avLst/>
              <a:gdLst/>
              <a:ahLst/>
              <a:cxnLst/>
              <a:rect l="l" t="t" r="r" b="b"/>
              <a:pathLst>
                <a:path w="1787" h="1526" extrusionOk="0">
                  <a:moveTo>
                    <a:pt x="357" y="1"/>
                  </a:moveTo>
                  <a:cubicBezTo>
                    <a:pt x="262" y="191"/>
                    <a:pt x="143" y="358"/>
                    <a:pt x="0" y="525"/>
                  </a:cubicBezTo>
                  <a:lnTo>
                    <a:pt x="1429" y="1525"/>
                  </a:lnTo>
                  <a:cubicBezTo>
                    <a:pt x="1524" y="1335"/>
                    <a:pt x="1643" y="1144"/>
                    <a:pt x="1786" y="1001"/>
                  </a:cubicBezTo>
                  <a:lnTo>
                    <a:pt x="3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347;p21"/>
            <p:cNvSpPr/>
            <p:nvPr/>
          </p:nvSpPr>
          <p:spPr>
            <a:xfrm>
              <a:off x="5806693" y="4626219"/>
              <a:ext cx="135177" cy="116511"/>
            </a:xfrm>
            <a:custGeom>
              <a:avLst/>
              <a:gdLst/>
              <a:ahLst/>
              <a:cxnLst/>
              <a:rect l="l" t="t" r="r" b="b"/>
              <a:pathLst>
                <a:path w="3954" h="3408" extrusionOk="0">
                  <a:moveTo>
                    <a:pt x="1696" y="1"/>
                  </a:moveTo>
                  <a:cubicBezTo>
                    <a:pt x="828" y="1"/>
                    <a:pt x="0" y="678"/>
                    <a:pt x="0" y="1693"/>
                  </a:cubicBezTo>
                  <a:cubicBezTo>
                    <a:pt x="0" y="2646"/>
                    <a:pt x="738" y="3408"/>
                    <a:pt x="1691" y="3408"/>
                  </a:cubicBezTo>
                  <a:cubicBezTo>
                    <a:pt x="3191" y="3408"/>
                    <a:pt x="3953" y="1574"/>
                    <a:pt x="2882" y="502"/>
                  </a:cubicBezTo>
                  <a:cubicBezTo>
                    <a:pt x="2535" y="156"/>
                    <a:pt x="2111"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348;p21"/>
            <p:cNvSpPr/>
            <p:nvPr/>
          </p:nvSpPr>
          <p:spPr>
            <a:xfrm>
              <a:off x="5608850" y="4751652"/>
              <a:ext cx="135998" cy="116477"/>
            </a:xfrm>
            <a:custGeom>
              <a:avLst/>
              <a:gdLst/>
              <a:ahLst/>
              <a:cxnLst/>
              <a:rect l="l" t="t" r="r" b="b"/>
              <a:pathLst>
                <a:path w="3978" h="3407" extrusionOk="0">
                  <a:moveTo>
                    <a:pt x="2260" y="0"/>
                  </a:moveTo>
                  <a:cubicBezTo>
                    <a:pt x="1843" y="0"/>
                    <a:pt x="1418" y="155"/>
                    <a:pt x="1072" y="501"/>
                  </a:cubicBezTo>
                  <a:cubicBezTo>
                    <a:pt x="0" y="1572"/>
                    <a:pt x="762" y="3406"/>
                    <a:pt x="2286" y="3406"/>
                  </a:cubicBezTo>
                  <a:cubicBezTo>
                    <a:pt x="3215" y="3406"/>
                    <a:pt x="3977" y="2644"/>
                    <a:pt x="3977" y="1715"/>
                  </a:cubicBezTo>
                  <a:cubicBezTo>
                    <a:pt x="3977" y="683"/>
                    <a:pt x="3136" y="0"/>
                    <a:pt x="22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349;p21"/>
            <p:cNvSpPr/>
            <p:nvPr/>
          </p:nvSpPr>
          <p:spPr>
            <a:xfrm>
              <a:off x="5786317" y="4877839"/>
              <a:ext cx="135998" cy="115861"/>
            </a:xfrm>
            <a:custGeom>
              <a:avLst/>
              <a:gdLst/>
              <a:ahLst/>
              <a:cxnLst/>
              <a:rect l="l" t="t" r="r" b="b"/>
              <a:pathLst>
                <a:path w="3978" h="3389" extrusionOk="0">
                  <a:moveTo>
                    <a:pt x="2287" y="1"/>
                  </a:moveTo>
                  <a:cubicBezTo>
                    <a:pt x="763" y="1"/>
                    <a:pt x="1" y="1835"/>
                    <a:pt x="1072" y="2882"/>
                  </a:cubicBezTo>
                  <a:cubicBezTo>
                    <a:pt x="1422" y="3232"/>
                    <a:pt x="1852" y="3389"/>
                    <a:pt x="2274" y="3389"/>
                  </a:cubicBezTo>
                  <a:cubicBezTo>
                    <a:pt x="3145" y="3389"/>
                    <a:pt x="3978" y="2719"/>
                    <a:pt x="3978" y="1692"/>
                  </a:cubicBezTo>
                  <a:cubicBezTo>
                    <a:pt x="3978" y="763"/>
                    <a:pt x="3216" y="1"/>
                    <a:pt x="2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3602436420"/>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13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132"/>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136"/>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13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32" grpId="0" animBg="1"/>
      <p:bldP spid="136" grpId="0" animBg="1"/>
      <p:bldP spid="13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Oval 81"/>
          <p:cNvSpPr/>
          <p:nvPr/>
        </p:nvSpPr>
        <p:spPr>
          <a:xfrm>
            <a:off x="6767532" y="4232243"/>
            <a:ext cx="798286" cy="695716"/>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9" name="Oval 78"/>
          <p:cNvSpPr/>
          <p:nvPr/>
        </p:nvSpPr>
        <p:spPr>
          <a:xfrm>
            <a:off x="1555656" y="4322660"/>
            <a:ext cx="798286" cy="695716"/>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4" name="Oval 73"/>
          <p:cNvSpPr/>
          <p:nvPr/>
        </p:nvSpPr>
        <p:spPr>
          <a:xfrm>
            <a:off x="6777331" y="3096951"/>
            <a:ext cx="798286" cy="695716"/>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8" name="Oval 67"/>
          <p:cNvSpPr/>
          <p:nvPr/>
        </p:nvSpPr>
        <p:spPr>
          <a:xfrm>
            <a:off x="1535246" y="2989318"/>
            <a:ext cx="798286" cy="695716"/>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8" name="Oval 57"/>
          <p:cNvSpPr/>
          <p:nvPr/>
        </p:nvSpPr>
        <p:spPr>
          <a:xfrm>
            <a:off x="8650516" y="2306554"/>
            <a:ext cx="798286" cy="695716"/>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ángulo 1">
            <a:extLst>
              <a:ext uri="{FF2B5EF4-FFF2-40B4-BE49-F238E27FC236}">
                <a16:creationId xmlns:a16="http://schemas.microsoft.com/office/drawing/2014/main" xmlns="" id="{8B3E7474-F5A3-D827-95E5-C8D6B5474886}"/>
              </a:ext>
            </a:extLst>
          </p:cNvPr>
          <p:cNvSpPr/>
          <p:nvPr/>
        </p:nvSpPr>
        <p:spPr>
          <a:xfrm>
            <a:off x="0" y="0"/>
            <a:ext cx="1384300" cy="6858000"/>
          </a:xfrm>
          <a:prstGeom prst="rect">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4" name="Gráfico 9">
            <a:extLst>
              <a:ext uri="{FF2B5EF4-FFF2-40B4-BE49-F238E27FC236}">
                <a16:creationId xmlns:a16="http://schemas.microsoft.com/office/drawing/2014/main" xmlns="" id="{79A0094E-9A45-473C-B9B6-88B73970CB7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364197" y="155594"/>
            <a:ext cx="655907" cy="655907"/>
          </a:xfrm>
          <a:prstGeom prst="rect">
            <a:avLst/>
          </a:prstGeom>
        </p:spPr>
      </p:pic>
      <p:sp>
        <p:nvSpPr>
          <p:cNvPr id="5" name="Gráfico 7">
            <a:extLst>
              <a:ext uri="{FF2B5EF4-FFF2-40B4-BE49-F238E27FC236}">
                <a16:creationId xmlns:a16="http://schemas.microsoft.com/office/drawing/2014/main" xmlns="" id="{4803DE39-6F68-9604-99B6-AB2871909786}"/>
              </a:ext>
            </a:extLst>
          </p:cNvPr>
          <p:cNvSpPr/>
          <p:nvPr/>
        </p:nvSpPr>
        <p:spPr>
          <a:xfrm>
            <a:off x="520793" y="1473220"/>
            <a:ext cx="342715" cy="344015"/>
          </a:xfrm>
          <a:custGeom>
            <a:avLst/>
            <a:gdLst>
              <a:gd name="connsiteX0" fmla="*/ 191116 w 382232"/>
              <a:gd name="connsiteY0" fmla="*/ 0 h 383682"/>
              <a:gd name="connsiteX1" fmla="*/ 0 w 382232"/>
              <a:gd name="connsiteY1" fmla="*/ 173709 h 383682"/>
              <a:gd name="connsiteX2" fmla="*/ 0 w 382232"/>
              <a:gd name="connsiteY2" fmla="*/ 383320 h 383682"/>
              <a:gd name="connsiteX3" fmla="*/ 138169 w 382232"/>
              <a:gd name="connsiteY3" fmla="*/ 383320 h 383682"/>
              <a:gd name="connsiteX4" fmla="*/ 138169 w 382232"/>
              <a:gd name="connsiteY4" fmla="*/ 275251 h 383682"/>
              <a:gd name="connsiteX5" fmla="*/ 191116 w 382232"/>
              <a:gd name="connsiteY5" fmla="*/ 222304 h 383682"/>
              <a:gd name="connsiteX6" fmla="*/ 244063 w 382232"/>
              <a:gd name="connsiteY6" fmla="*/ 275251 h 383682"/>
              <a:gd name="connsiteX7" fmla="*/ 244063 w 382232"/>
              <a:gd name="connsiteY7" fmla="*/ 383683 h 383682"/>
              <a:gd name="connsiteX8" fmla="*/ 382232 w 382232"/>
              <a:gd name="connsiteY8" fmla="*/ 383683 h 383682"/>
              <a:gd name="connsiteX9" fmla="*/ 382232 w 382232"/>
              <a:gd name="connsiteY9" fmla="*/ 173709 h 383682"/>
              <a:gd name="connsiteX10" fmla="*/ 191116 w 382232"/>
              <a:gd name="connsiteY10" fmla="*/ 0 h 38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2232" h="383682">
                <a:moveTo>
                  <a:pt x="191116" y="0"/>
                </a:moveTo>
                <a:lnTo>
                  <a:pt x="0" y="173709"/>
                </a:lnTo>
                <a:lnTo>
                  <a:pt x="0" y="383320"/>
                </a:lnTo>
                <a:lnTo>
                  <a:pt x="138169" y="383320"/>
                </a:lnTo>
                <a:lnTo>
                  <a:pt x="138169" y="275251"/>
                </a:lnTo>
                <a:cubicBezTo>
                  <a:pt x="138169" y="246239"/>
                  <a:pt x="161741" y="222304"/>
                  <a:pt x="191116" y="222304"/>
                </a:cubicBezTo>
                <a:cubicBezTo>
                  <a:pt x="220128" y="222304"/>
                  <a:pt x="244063" y="245876"/>
                  <a:pt x="244063" y="275251"/>
                </a:cubicBezTo>
                <a:lnTo>
                  <a:pt x="244063" y="383683"/>
                </a:lnTo>
                <a:lnTo>
                  <a:pt x="382232" y="383683"/>
                </a:lnTo>
                <a:lnTo>
                  <a:pt x="382232" y="173709"/>
                </a:lnTo>
                <a:lnTo>
                  <a:pt x="191116" y="0"/>
                </a:lnTo>
                <a:close/>
              </a:path>
            </a:pathLst>
          </a:custGeom>
          <a:solidFill>
            <a:schemeClr val="tx1"/>
          </a:solidFill>
          <a:ln w="3620" cap="flat">
            <a:noFill/>
            <a:prstDash val="solid"/>
            <a:miter/>
          </a:ln>
        </p:spPr>
        <p:txBody>
          <a:bodyPr rtlCol="0" anchor="ctr"/>
          <a:lstStyle/>
          <a:p>
            <a:endParaRPr lang="es-CO" dirty="0"/>
          </a:p>
        </p:txBody>
      </p:sp>
      <p:sp>
        <p:nvSpPr>
          <p:cNvPr id="6" name="Gráfico 19">
            <a:extLst>
              <a:ext uri="{FF2B5EF4-FFF2-40B4-BE49-F238E27FC236}">
                <a16:creationId xmlns:a16="http://schemas.microsoft.com/office/drawing/2014/main" xmlns="" id="{8E248732-B9F2-05E1-6505-735DD08F18E4}"/>
              </a:ext>
            </a:extLst>
          </p:cNvPr>
          <p:cNvSpPr/>
          <p:nvPr/>
        </p:nvSpPr>
        <p:spPr>
          <a:xfrm>
            <a:off x="491181" y="2149963"/>
            <a:ext cx="401939" cy="400267"/>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tx1"/>
          </a:solidFill>
          <a:ln w="3620" cap="flat">
            <a:noFill/>
            <a:prstDash val="solid"/>
            <a:miter/>
          </a:ln>
        </p:spPr>
        <p:txBody>
          <a:bodyPr rtlCol="0" anchor="ctr"/>
          <a:lstStyle/>
          <a:p>
            <a:endParaRPr lang="es-CO" dirty="0"/>
          </a:p>
        </p:txBody>
      </p:sp>
      <p:grpSp>
        <p:nvGrpSpPr>
          <p:cNvPr id="7" name="Grupo 54">
            <a:extLst>
              <a:ext uri="{FF2B5EF4-FFF2-40B4-BE49-F238E27FC236}">
                <a16:creationId xmlns:a16="http://schemas.microsoft.com/office/drawing/2014/main" xmlns="" id="{A47749EE-5FDA-0E39-EAF7-6B655E859AAE}"/>
              </a:ext>
            </a:extLst>
          </p:cNvPr>
          <p:cNvGrpSpPr/>
          <p:nvPr/>
        </p:nvGrpSpPr>
        <p:grpSpPr>
          <a:xfrm>
            <a:off x="486000" y="2769329"/>
            <a:ext cx="412301" cy="412949"/>
            <a:chOff x="486000" y="2769329"/>
            <a:chExt cx="412301" cy="412949"/>
          </a:xfrm>
          <a:solidFill>
            <a:schemeClr val="tx1"/>
          </a:solidFill>
        </p:grpSpPr>
        <p:sp>
          <p:nvSpPr>
            <p:cNvPr id="8" name="Forma libre: forma 28">
              <a:extLst>
                <a:ext uri="{FF2B5EF4-FFF2-40B4-BE49-F238E27FC236}">
                  <a16:creationId xmlns:a16="http://schemas.microsoft.com/office/drawing/2014/main" xmlns="" id="{213F6E92-8718-DE03-72C8-3EC4A1457139}"/>
                </a:ext>
              </a:extLst>
            </p:cNvPr>
            <p:cNvSpPr/>
            <p:nvPr/>
          </p:nvSpPr>
          <p:spPr>
            <a:xfrm>
              <a:off x="486000" y="2769329"/>
              <a:ext cx="412301" cy="412949"/>
            </a:xfrm>
            <a:custGeom>
              <a:avLst/>
              <a:gdLst>
                <a:gd name="connsiteX0" fmla="*/ 230282 w 459842"/>
                <a:gd name="connsiteY0" fmla="*/ 0 h 460564"/>
                <a:gd name="connsiteX1" fmla="*/ 0 w 459842"/>
                <a:gd name="connsiteY1" fmla="*/ 230282 h 460564"/>
                <a:gd name="connsiteX2" fmla="*/ 91025 w 459842"/>
                <a:gd name="connsiteY2" fmla="*/ 414145 h 460564"/>
                <a:gd name="connsiteX3" fmla="*/ 129103 w 459842"/>
                <a:gd name="connsiteY3" fmla="*/ 437355 h 460564"/>
                <a:gd name="connsiteX4" fmla="*/ 229919 w 459842"/>
                <a:gd name="connsiteY4" fmla="*/ 460564 h 460564"/>
                <a:gd name="connsiteX5" fmla="*/ 330736 w 459842"/>
                <a:gd name="connsiteY5" fmla="*/ 437355 h 460564"/>
                <a:gd name="connsiteX6" fmla="*/ 368814 w 459842"/>
                <a:gd name="connsiteY6" fmla="*/ 413783 h 460564"/>
                <a:gd name="connsiteX7" fmla="*/ 459839 w 459842"/>
                <a:gd name="connsiteY7" fmla="*/ 230282 h 460564"/>
                <a:gd name="connsiteX8" fmla="*/ 230282 w 459842"/>
                <a:gd name="connsiteY8" fmla="*/ 0 h 460564"/>
                <a:gd name="connsiteX9" fmla="*/ 349231 w 459842"/>
                <a:gd name="connsiteY9" fmla="*/ 374616 h 460564"/>
                <a:gd name="connsiteX10" fmla="*/ 312966 w 459842"/>
                <a:gd name="connsiteY10" fmla="*/ 398189 h 460564"/>
                <a:gd name="connsiteX11" fmla="*/ 230282 w 459842"/>
                <a:gd name="connsiteY11" fmla="*/ 417409 h 460564"/>
                <a:gd name="connsiteX12" fmla="*/ 147598 w 459842"/>
                <a:gd name="connsiteY12" fmla="*/ 398189 h 460564"/>
                <a:gd name="connsiteX13" fmla="*/ 111333 w 459842"/>
                <a:gd name="connsiteY13" fmla="*/ 374616 h 460564"/>
                <a:gd name="connsiteX14" fmla="*/ 43155 w 459842"/>
                <a:gd name="connsiteY14" fmla="*/ 229919 h 460564"/>
                <a:gd name="connsiteX15" fmla="*/ 230282 w 459842"/>
                <a:gd name="connsiteY15" fmla="*/ 42793 h 460564"/>
                <a:gd name="connsiteX16" fmla="*/ 417409 w 459842"/>
                <a:gd name="connsiteY16" fmla="*/ 229919 h 460564"/>
                <a:gd name="connsiteX17" fmla="*/ 349231 w 459842"/>
                <a:gd name="connsiteY17" fmla="*/ 374616 h 460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9842" h="460564">
                  <a:moveTo>
                    <a:pt x="230282" y="0"/>
                  </a:moveTo>
                  <a:cubicBezTo>
                    <a:pt x="102992" y="0"/>
                    <a:pt x="0" y="102992"/>
                    <a:pt x="0" y="230282"/>
                  </a:cubicBezTo>
                  <a:cubicBezTo>
                    <a:pt x="0" y="305350"/>
                    <a:pt x="35902" y="372078"/>
                    <a:pt x="91025" y="414145"/>
                  </a:cubicBezTo>
                  <a:cubicBezTo>
                    <a:pt x="102992" y="422849"/>
                    <a:pt x="115685" y="430827"/>
                    <a:pt x="129103" y="437355"/>
                  </a:cubicBezTo>
                  <a:cubicBezTo>
                    <a:pt x="159566" y="452223"/>
                    <a:pt x="193655" y="460564"/>
                    <a:pt x="229919" y="460564"/>
                  </a:cubicBezTo>
                  <a:cubicBezTo>
                    <a:pt x="266184" y="460564"/>
                    <a:pt x="300273" y="452223"/>
                    <a:pt x="330736" y="437355"/>
                  </a:cubicBezTo>
                  <a:cubicBezTo>
                    <a:pt x="344517" y="430827"/>
                    <a:pt x="357209" y="422849"/>
                    <a:pt x="368814" y="413783"/>
                  </a:cubicBezTo>
                  <a:cubicBezTo>
                    <a:pt x="424299" y="371715"/>
                    <a:pt x="459839" y="304988"/>
                    <a:pt x="459839" y="230282"/>
                  </a:cubicBezTo>
                  <a:cubicBezTo>
                    <a:pt x="460564" y="102992"/>
                    <a:pt x="357572" y="0"/>
                    <a:pt x="230282" y="0"/>
                  </a:cubicBezTo>
                  <a:close/>
                  <a:moveTo>
                    <a:pt x="349231" y="374616"/>
                  </a:moveTo>
                  <a:cubicBezTo>
                    <a:pt x="337989" y="384045"/>
                    <a:pt x="326021" y="391661"/>
                    <a:pt x="312966" y="398189"/>
                  </a:cubicBezTo>
                  <a:cubicBezTo>
                    <a:pt x="287943" y="410519"/>
                    <a:pt x="260019" y="417409"/>
                    <a:pt x="230282" y="417409"/>
                  </a:cubicBezTo>
                  <a:cubicBezTo>
                    <a:pt x="200545" y="417409"/>
                    <a:pt x="172621" y="410519"/>
                    <a:pt x="147598" y="398189"/>
                  </a:cubicBezTo>
                  <a:cubicBezTo>
                    <a:pt x="134543" y="391661"/>
                    <a:pt x="122575" y="384045"/>
                    <a:pt x="111333" y="374616"/>
                  </a:cubicBezTo>
                  <a:cubicBezTo>
                    <a:pt x="69629" y="340165"/>
                    <a:pt x="43155" y="288306"/>
                    <a:pt x="43155" y="229919"/>
                  </a:cubicBezTo>
                  <a:cubicBezTo>
                    <a:pt x="43155" y="126565"/>
                    <a:pt x="126927" y="42793"/>
                    <a:pt x="230282" y="42793"/>
                  </a:cubicBezTo>
                  <a:cubicBezTo>
                    <a:pt x="333637" y="42793"/>
                    <a:pt x="417409" y="126565"/>
                    <a:pt x="417409" y="229919"/>
                  </a:cubicBezTo>
                  <a:cubicBezTo>
                    <a:pt x="417409" y="288306"/>
                    <a:pt x="390573" y="340527"/>
                    <a:pt x="349231" y="374616"/>
                  </a:cubicBezTo>
                  <a:close/>
                </a:path>
              </a:pathLst>
            </a:custGeom>
            <a:grpFill/>
            <a:ln w="3620" cap="flat">
              <a:noFill/>
              <a:prstDash val="solid"/>
              <a:miter/>
            </a:ln>
          </p:spPr>
          <p:txBody>
            <a:bodyPr rtlCol="0" anchor="ctr"/>
            <a:lstStyle/>
            <a:p>
              <a:endParaRPr lang="es-CO" dirty="0"/>
            </a:p>
          </p:txBody>
        </p:sp>
        <p:sp>
          <p:nvSpPr>
            <p:cNvPr id="9" name="Forma libre: forma 29">
              <a:extLst>
                <a:ext uri="{FF2B5EF4-FFF2-40B4-BE49-F238E27FC236}">
                  <a16:creationId xmlns:a16="http://schemas.microsoft.com/office/drawing/2014/main" xmlns="" id="{BB3C2851-238A-43CF-FEC0-A5EB6F47B1BC}"/>
                </a:ext>
              </a:extLst>
            </p:cNvPr>
            <p:cNvSpPr/>
            <p:nvPr/>
          </p:nvSpPr>
          <p:spPr>
            <a:xfrm>
              <a:off x="610211" y="2889268"/>
              <a:ext cx="163879" cy="168756"/>
            </a:xfrm>
            <a:custGeom>
              <a:avLst/>
              <a:gdLst>
                <a:gd name="connsiteX0" fmla="*/ 48232 w 182775"/>
                <a:gd name="connsiteY0" fmla="*/ 37716 h 188214"/>
                <a:gd name="connsiteX1" fmla="*/ 0 w 182775"/>
                <a:gd name="connsiteY1" fmla="*/ 188215 h 188214"/>
                <a:gd name="connsiteX2" fmla="*/ 134543 w 182775"/>
                <a:gd name="connsiteY2" fmla="*/ 139983 h 188214"/>
                <a:gd name="connsiteX3" fmla="*/ 182775 w 182775"/>
                <a:gd name="connsiteY3" fmla="*/ 0 h 188214"/>
              </a:gdLst>
              <a:ahLst/>
              <a:cxnLst>
                <a:cxn ang="0">
                  <a:pos x="connsiteX0" y="connsiteY0"/>
                </a:cxn>
                <a:cxn ang="0">
                  <a:pos x="connsiteX1" y="connsiteY1"/>
                </a:cxn>
                <a:cxn ang="0">
                  <a:pos x="connsiteX2" y="connsiteY2"/>
                </a:cxn>
                <a:cxn ang="0">
                  <a:pos x="connsiteX3" y="connsiteY3"/>
                </a:cxn>
              </a:cxnLst>
              <a:rect l="l" t="t" r="r" b="b"/>
              <a:pathLst>
                <a:path w="182775" h="188214">
                  <a:moveTo>
                    <a:pt x="48232" y="37716"/>
                  </a:moveTo>
                  <a:lnTo>
                    <a:pt x="0" y="188215"/>
                  </a:lnTo>
                  <a:lnTo>
                    <a:pt x="134543" y="139983"/>
                  </a:lnTo>
                  <a:lnTo>
                    <a:pt x="182775" y="0"/>
                  </a:lnTo>
                  <a:close/>
                </a:path>
              </a:pathLst>
            </a:custGeom>
            <a:noFill/>
            <a:ln w="25337" cap="flat">
              <a:solidFill>
                <a:schemeClr val="tx1"/>
              </a:solidFill>
              <a:prstDash val="solid"/>
              <a:miter/>
            </a:ln>
          </p:spPr>
          <p:txBody>
            <a:bodyPr rtlCol="0" anchor="ctr"/>
            <a:lstStyle/>
            <a:p>
              <a:endParaRPr lang="es-CO" dirty="0"/>
            </a:p>
          </p:txBody>
        </p:sp>
        <p:sp>
          <p:nvSpPr>
            <p:cNvPr id="10" name="Forma libre: forma 30">
              <a:extLst>
                <a:ext uri="{FF2B5EF4-FFF2-40B4-BE49-F238E27FC236}">
                  <a16:creationId xmlns:a16="http://schemas.microsoft.com/office/drawing/2014/main" xmlns="" id="{23F0E4A6-3DD4-95AB-855E-831A1597371B}"/>
                </a:ext>
              </a:extLst>
            </p:cNvPr>
            <p:cNvSpPr/>
            <p:nvPr/>
          </p:nvSpPr>
          <p:spPr>
            <a:xfrm>
              <a:off x="610768" y="2910872"/>
              <a:ext cx="120632" cy="134940"/>
            </a:xfrm>
            <a:custGeom>
              <a:avLst/>
              <a:gdLst>
                <a:gd name="connsiteX0" fmla="*/ 48232 w 134542"/>
                <a:gd name="connsiteY0" fmla="*/ 0 h 150499"/>
                <a:gd name="connsiteX1" fmla="*/ 134543 w 134542"/>
                <a:gd name="connsiteY1" fmla="*/ 102267 h 150499"/>
                <a:gd name="connsiteX2" fmla="*/ 0 w 134542"/>
                <a:gd name="connsiteY2" fmla="*/ 150499 h 150499"/>
              </a:gdLst>
              <a:ahLst/>
              <a:cxnLst>
                <a:cxn ang="0">
                  <a:pos x="connsiteX0" y="connsiteY0"/>
                </a:cxn>
                <a:cxn ang="0">
                  <a:pos x="connsiteX1" y="connsiteY1"/>
                </a:cxn>
                <a:cxn ang="0">
                  <a:pos x="connsiteX2" y="connsiteY2"/>
                </a:cxn>
              </a:cxnLst>
              <a:rect l="l" t="t" r="r" b="b"/>
              <a:pathLst>
                <a:path w="134542" h="150499">
                  <a:moveTo>
                    <a:pt x="48232" y="0"/>
                  </a:moveTo>
                  <a:lnTo>
                    <a:pt x="134543" y="102267"/>
                  </a:lnTo>
                  <a:lnTo>
                    <a:pt x="0" y="150499"/>
                  </a:lnTo>
                  <a:close/>
                </a:path>
              </a:pathLst>
            </a:custGeom>
            <a:grpFill/>
            <a:ln w="3620" cap="flat">
              <a:noFill/>
              <a:prstDash val="solid"/>
              <a:miter/>
            </a:ln>
          </p:spPr>
          <p:txBody>
            <a:bodyPr rtlCol="0" anchor="ctr"/>
            <a:lstStyle/>
            <a:p>
              <a:endParaRPr lang="es-CO" dirty="0"/>
            </a:p>
          </p:txBody>
        </p:sp>
      </p:grpSp>
      <p:sp>
        <p:nvSpPr>
          <p:cNvPr id="17" name="Gráfico 5">
            <a:extLst>
              <a:ext uri="{FF2B5EF4-FFF2-40B4-BE49-F238E27FC236}">
                <a16:creationId xmlns:a16="http://schemas.microsoft.com/office/drawing/2014/main" xmlns="" id="{71619F7E-F007-8C30-43AB-82DBD4795E89}"/>
              </a:ext>
            </a:extLst>
          </p:cNvPr>
          <p:cNvSpPr/>
          <p:nvPr/>
        </p:nvSpPr>
        <p:spPr>
          <a:xfrm>
            <a:off x="487095" y="4739967"/>
            <a:ext cx="410111" cy="375985"/>
          </a:xfrm>
          <a:custGeom>
            <a:avLst/>
            <a:gdLst>
              <a:gd name="connsiteX0" fmla="*/ 317917 w 457399"/>
              <a:gd name="connsiteY0" fmla="*/ 49231 h 419338"/>
              <a:gd name="connsiteX1" fmla="*/ 344730 w 457399"/>
              <a:gd name="connsiteY1" fmla="*/ 53187 h 419338"/>
              <a:gd name="connsiteX2" fmla="*/ 405389 w 457399"/>
              <a:gd name="connsiteY2" fmla="*/ 114725 h 419338"/>
              <a:gd name="connsiteX3" fmla="*/ 385609 w 457399"/>
              <a:gd name="connsiteY3" fmla="*/ 196922 h 419338"/>
              <a:gd name="connsiteX4" fmla="*/ 266049 w 457399"/>
              <a:gd name="connsiteY4" fmla="*/ 317800 h 419338"/>
              <a:gd name="connsiteX5" fmla="*/ 229127 w 457399"/>
              <a:gd name="connsiteY5" fmla="*/ 354284 h 419338"/>
              <a:gd name="connsiteX6" fmla="*/ 191325 w 457399"/>
              <a:gd name="connsiteY6" fmla="*/ 316482 h 419338"/>
              <a:gd name="connsiteX7" fmla="*/ 72204 w 457399"/>
              <a:gd name="connsiteY7" fmla="*/ 196482 h 419338"/>
              <a:gd name="connsiteX8" fmla="*/ 70886 w 457399"/>
              <a:gd name="connsiteY8" fmla="*/ 79560 h 419338"/>
              <a:gd name="connsiteX9" fmla="*/ 138138 w 457399"/>
              <a:gd name="connsiteY9" fmla="*/ 49231 h 419338"/>
              <a:gd name="connsiteX10" fmla="*/ 187808 w 457399"/>
              <a:gd name="connsiteY10" fmla="*/ 64175 h 419338"/>
              <a:gd name="connsiteX11" fmla="*/ 195281 w 457399"/>
              <a:gd name="connsiteY11" fmla="*/ 69450 h 419338"/>
              <a:gd name="connsiteX12" fmla="*/ 200116 w 457399"/>
              <a:gd name="connsiteY12" fmla="*/ 72967 h 419338"/>
              <a:gd name="connsiteX13" fmla="*/ 230445 w 457399"/>
              <a:gd name="connsiteY13" fmla="*/ 94505 h 419338"/>
              <a:gd name="connsiteX14" fmla="*/ 259456 w 457399"/>
              <a:gd name="connsiteY14" fmla="*/ 71208 h 419338"/>
              <a:gd name="connsiteX15" fmla="*/ 317917 w 457399"/>
              <a:gd name="connsiteY15" fmla="*/ 49231 h 419338"/>
              <a:gd name="connsiteX16" fmla="*/ 317917 w 457399"/>
              <a:gd name="connsiteY16" fmla="*/ 0 h 419338"/>
              <a:gd name="connsiteX17" fmla="*/ 229127 w 457399"/>
              <a:gd name="connsiteY17" fmla="*/ 33406 h 419338"/>
              <a:gd name="connsiteX18" fmla="*/ 215940 w 457399"/>
              <a:gd name="connsiteY18" fmla="*/ 24176 h 419338"/>
              <a:gd name="connsiteX19" fmla="*/ 138578 w 457399"/>
              <a:gd name="connsiteY19" fmla="*/ 440 h 419338"/>
              <a:gd name="connsiteX20" fmla="*/ 33963 w 457399"/>
              <a:gd name="connsiteY20" fmla="*/ 47912 h 419338"/>
              <a:gd name="connsiteX21" fmla="*/ 36600 w 457399"/>
              <a:gd name="connsiteY21" fmla="*/ 231208 h 419338"/>
              <a:gd name="connsiteX22" fmla="*/ 218138 w 457399"/>
              <a:gd name="connsiteY22" fmla="*/ 413624 h 419338"/>
              <a:gd name="connsiteX23" fmla="*/ 228687 w 457399"/>
              <a:gd name="connsiteY23" fmla="*/ 419338 h 419338"/>
              <a:gd name="connsiteX24" fmla="*/ 239236 w 457399"/>
              <a:gd name="connsiteY24" fmla="*/ 413624 h 419338"/>
              <a:gd name="connsiteX25" fmla="*/ 420774 w 457399"/>
              <a:gd name="connsiteY25" fmla="*/ 231208 h 419338"/>
              <a:gd name="connsiteX26" fmla="*/ 357917 w 457399"/>
              <a:gd name="connsiteY26" fmla="*/ 6154 h 419338"/>
              <a:gd name="connsiteX27" fmla="*/ 317917 w 457399"/>
              <a:gd name="connsiteY27" fmla="*/ 0 h 419338"/>
              <a:gd name="connsiteX28" fmla="*/ 317917 w 457399"/>
              <a:gd name="connsiteY28" fmla="*/ 0 h 4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399" h="419338">
                <a:moveTo>
                  <a:pt x="317917" y="49231"/>
                </a:moveTo>
                <a:cubicBezTo>
                  <a:pt x="326708" y="49231"/>
                  <a:pt x="335500" y="50549"/>
                  <a:pt x="344730" y="53187"/>
                </a:cubicBezTo>
                <a:cubicBezTo>
                  <a:pt x="374181" y="61538"/>
                  <a:pt x="397038" y="84395"/>
                  <a:pt x="405389" y="114725"/>
                </a:cubicBezTo>
                <a:cubicBezTo>
                  <a:pt x="413741" y="144615"/>
                  <a:pt x="406268" y="174944"/>
                  <a:pt x="385609" y="196922"/>
                </a:cubicBezTo>
                <a:cubicBezTo>
                  <a:pt x="346928" y="237801"/>
                  <a:pt x="305610" y="278680"/>
                  <a:pt x="266049" y="317800"/>
                </a:cubicBezTo>
                <a:cubicBezTo>
                  <a:pt x="253742" y="330108"/>
                  <a:pt x="241434" y="341976"/>
                  <a:pt x="229127" y="354284"/>
                </a:cubicBezTo>
                <a:cubicBezTo>
                  <a:pt x="216379" y="341537"/>
                  <a:pt x="203632" y="329229"/>
                  <a:pt x="191325" y="316482"/>
                </a:cubicBezTo>
                <a:cubicBezTo>
                  <a:pt x="151764" y="277361"/>
                  <a:pt x="111325" y="236922"/>
                  <a:pt x="72204" y="196482"/>
                </a:cubicBezTo>
                <a:cubicBezTo>
                  <a:pt x="41875" y="165274"/>
                  <a:pt x="41435" y="114285"/>
                  <a:pt x="70886" y="79560"/>
                </a:cubicBezTo>
                <a:cubicBezTo>
                  <a:pt x="87149" y="60219"/>
                  <a:pt x="111765" y="49231"/>
                  <a:pt x="138138" y="49231"/>
                </a:cubicBezTo>
                <a:cubicBezTo>
                  <a:pt x="156160" y="49231"/>
                  <a:pt x="173303" y="54505"/>
                  <a:pt x="187808" y="64175"/>
                </a:cubicBezTo>
                <a:cubicBezTo>
                  <a:pt x="190445" y="65934"/>
                  <a:pt x="192643" y="67692"/>
                  <a:pt x="195281" y="69450"/>
                </a:cubicBezTo>
                <a:lnTo>
                  <a:pt x="200116" y="72967"/>
                </a:lnTo>
                <a:lnTo>
                  <a:pt x="230445" y="94505"/>
                </a:lnTo>
                <a:lnTo>
                  <a:pt x="259456" y="71208"/>
                </a:lnTo>
                <a:cubicBezTo>
                  <a:pt x="278357" y="56263"/>
                  <a:pt x="297258" y="49231"/>
                  <a:pt x="317917" y="49231"/>
                </a:cubicBezTo>
                <a:moveTo>
                  <a:pt x="317917" y="0"/>
                </a:moveTo>
                <a:cubicBezTo>
                  <a:pt x="286269" y="0"/>
                  <a:pt x="256379" y="11429"/>
                  <a:pt x="229127" y="33406"/>
                </a:cubicBezTo>
                <a:cubicBezTo>
                  <a:pt x="224291" y="29890"/>
                  <a:pt x="220335" y="26813"/>
                  <a:pt x="215940" y="24176"/>
                </a:cubicBezTo>
                <a:cubicBezTo>
                  <a:pt x="192643" y="8352"/>
                  <a:pt x="165391" y="440"/>
                  <a:pt x="138578" y="440"/>
                </a:cubicBezTo>
                <a:cubicBezTo>
                  <a:pt x="99457" y="440"/>
                  <a:pt x="60776" y="16703"/>
                  <a:pt x="33963" y="47912"/>
                </a:cubicBezTo>
                <a:cubicBezTo>
                  <a:pt x="-11751" y="101098"/>
                  <a:pt x="-11751" y="181098"/>
                  <a:pt x="36600" y="231208"/>
                </a:cubicBezTo>
                <a:cubicBezTo>
                  <a:pt x="95940" y="293185"/>
                  <a:pt x="157918" y="352965"/>
                  <a:pt x="218138" y="413624"/>
                </a:cubicBezTo>
                <a:cubicBezTo>
                  <a:pt x="222094" y="417580"/>
                  <a:pt x="225171" y="419338"/>
                  <a:pt x="228687" y="419338"/>
                </a:cubicBezTo>
                <a:cubicBezTo>
                  <a:pt x="232203" y="419338"/>
                  <a:pt x="235720" y="417580"/>
                  <a:pt x="239236" y="413624"/>
                </a:cubicBezTo>
                <a:cubicBezTo>
                  <a:pt x="299895" y="352965"/>
                  <a:pt x="361873" y="293185"/>
                  <a:pt x="420774" y="231208"/>
                </a:cubicBezTo>
                <a:cubicBezTo>
                  <a:pt x="490664" y="157362"/>
                  <a:pt x="455499" y="33846"/>
                  <a:pt x="357917" y="6154"/>
                </a:cubicBezTo>
                <a:cubicBezTo>
                  <a:pt x="344291" y="1758"/>
                  <a:pt x="330664" y="0"/>
                  <a:pt x="317917" y="0"/>
                </a:cubicBezTo>
                <a:lnTo>
                  <a:pt x="317917" y="0"/>
                </a:lnTo>
                <a:close/>
              </a:path>
            </a:pathLst>
          </a:custGeom>
          <a:solidFill>
            <a:srgbClr val="000000"/>
          </a:solidFill>
          <a:ln w="4382" cap="flat">
            <a:noFill/>
            <a:prstDash val="solid"/>
            <a:miter/>
          </a:ln>
        </p:spPr>
        <p:txBody>
          <a:bodyPr rtlCol="0" anchor="ctr"/>
          <a:lstStyle/>
          <a:p>
            <a:endParaRPr lang="es-CO" dirty="0"/>
          </a:p>
        </p:txBody>
      </p:sp>
      <p:grpSp>
        <p:nvGrpSpPr>
          <p:cNvPr id="18" name="Gráfico 15">
            <a:extLst>
              <a:ext uri="{FF2B5EF4-FFF2-40B4-BE49-F238E27FC236}">
                <a16:creationId xmlns:a16="http://schemas.microsoft.com/office/drawing/2014/main" xmlns="" id="{9310BEBA-190D-9A36-0434-FF19AEADDD40}"/>
              </a:ext>
            </a:extLst>
          </p:cNvPr>
          <p:cNvGrpSpPr/>
          <p:nvPr/>
        </p:nvGrpSpPr>
        <p:grpSpPr>
          <a:xfrm>
            <a:off x="542431" y="5363943"/>
            <a:ext cx="299438" cy="299438"/>
            <a:chOff x="482715" y="5571125"/>
            <a:chExt cx="333965" cy="333965"/>
          </a:xfrm>
          <a:solidFill>
            <a:srgbClr val="000000"/>
          </a:solidFill>
        </p:grpSpPr>
        <p:sp>
          <p:nvSpPr>
            <p:cNvPr id="19" name="Forma libre: forma 39">
              <a:extLst>
                <a:ext uri="{FF2B5EF4-FFF2-40B4-BE49-F238E27FC236}">
                  <a16:creationId xmlns:a16="http://schemas.microsoft.com/office/drawing/2014/main" xmlns="" id="{8016FD86-DF9A-AAD2-070B-F80214F7B5AF}"/>
                </a:ext>
              </a:extLst>
            </p:cNvPr>
            <p:cNvSpPr/>
            <p:nvPr/>
          </p:nvSpPr>
          <p:spPr>
            <a:xfrm>
              <a:off x="482715" y="5571125"/>
              <a:ext cx="333965" cy="333965"/>
            </a:xfrm>
            <a:custGeom>
              <a:avLst/>
              <a:gdLst>
                <a:gd name="connsiteX0" fmla="*/ 233867 w 333965"/>
                <a:gd name="connsiteY0" fmla="*/ 36172 h 333965"/>
                <a:gd name="connsiteX1" fmla="*/ 297794 w 333965"/>
                <a:gd name="connsiteY1" fmla="*/ 100099 h 333965"/>
                <a:gd name="connsiteX2" fmla="*/ 297794 w 333965"/>
                <a:gd name="connsiteY2" fmla="*/ 233867 h 333965"/>
                <a:gd name="connsiteX3" fmla="*/ 233867 w 333965"/>
                <a:gd name="connsiteY3" fmla="*/ 297794 h 333965"/>
                <a:gd name="connsiteX4" fmla="*/ 100099 w 333965"/>
                <a:gd name="connsiteY4" fmla="*/ 297794 h 333965"/>
                <a:gd name="connsiteX5" fmla="*/ 36172 w 333965"/>
                <a:gd name="connsiteY5" fmla="*/ 233867 h 333965"/>
                <a:gd name="connsiteX6" fmla="*/ 36172 w 333965"/>
                <a:gd name="connsiteY6" fmla="*/ 100099 h 333965"/>
                <a:gd name="connsiteX7" fmla="*/ 100099 w 333965"/>
                <a:gd name="connsiteY7" fmla="*/ 36172 h 333965"/>
                <a:gd name="connsiteX8" fmla="*/ 233867 w 333965"/>
                <a:gd name="connsiteY8" fmla="*/ 36172 h 333965"/>
                <a:gd name="connsiteX9" fmla="*/ 233867 w 333965"/>
                <a:gd name="connsiteY9" fmla="*/ 0 h 333965"/>
                <a:gd name="connsiteX10" fmla="*/ 100099 w 333965"/>
                <a:gd name="connsiteY10" fmla="*/ 0 h 333965"/>
                <a:gd name="connsiteX11" fmla="*/ 0 w 333965"/>
                <a:gd name="connsiteY11" fmla="*/ 100099 h 333965"/>
                <a:gd name="connsiteX12" fmla="*/ 0 w 333965"/>
                <a:gd name="connsiteY12" fmla="*/ 233867 h 333965"/>
                <a:gd name="connsiteX13" fmla="*/ 100099 w 333965"/>
                <a:gd name="connsiteY13" fmla="*/ 333966 h 333965"/>
                <a:gd name="connsiteX14" fmla="*/ 233867 w 333965"/>
                <a:gd name="connsiteY14" fmla="*/ 333966 h 333965"/>
                <a:gd name="connsiteX15" fmla="*/ 333966 w 333965"/>
                <a:gd name="connsiteY15" fmla="*/ 233867 h 333965"/>
                <a:gd name="connsiteX16" fmla="*/ 333966 w 333965"/>
                <a:gd name="connsiteY16" fmla="*/ 100099 h 333965"/>
                <a:gd name="connsiteX17" fmla="*/ 233867 w 333965"/>
                <a:gd name="connsiteY17" fmla="*/ 0 h 333965"/>
                <a:gd name="connsiteX18" fmla="*/ 233867 w 333965"/>
                <a:gd name="connsiteY18" fmla="*/ 0 h 333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33965" h="333965">
                  <a:moveTo>
                    <a:pt x="233867" y="36172"/>
                  </a:moveTo>
                  <a:cubicBezTo>
                    <a:pt x="269129" y="36172"/>
                    <a:pt x="297794" y="64837"/>
                    <a:pt x="297794" y="100099"/>
                  </a:cubicBezTo>
                  <a:lnTo>
                    <a:pt x="297794" y="233867"/>
                  </a:lnTo>
                  <a:cubicBezTo>
                    <a:pt x="297794" y="269129"/>
                    <a:pt x="269129" y="297794"/>
                    <a:pt x="233867" y="297794"/>
                  </a:cubicBezTo>
                  <a:lnTo>
                    <a:pt x="100099" y="297794"/>
                  </a:lnTo>
                  <a:cubicBezTo>
                    <a:pt x="64837" y="297794"/>
                    <a:pt x="36172" y="269129"/>
                    <a:pt x="36172" y="233867"/>
                  </a:cubicBezTo>
                  <a:lnTo>
                    <a:pt x="36172" y="100099"/>
                  </a:lnTo>
                  <a:cubicBezTo>
                    <a:pt x="36172" y="64837"/>
                    <a:pt x="64837" y="36172"/>
                    <a:pt x="100099" y="36172"/>
                  </a:cubicBezTo>
                  <a:lnTo>
                    <a:pt x="233867" y="36172"/>
                  </a:lnTo>
                  <a:moveTo>
                    <a:pt x="233867" y="0"/>
                  </a:moveTo>
                  <a:lnTo>
                    <a:pt x="100099" y="0"/>
                  </a:lnTo>
                  <a:cubicBezTo>
                    <a:pt x="44817" y="0"/>
                    <a:pt x="0" y="44817"/>
                    <a:pt x="0" y="100099"/>
                  </a:cubicBezTo>
                  <a:lnTo>
                    <a:pt x="0" y="233867"/>
                  </a:lnTo>
                  <a:cubicBezTo>
                    <a:pt x="0" y="289149"/>
                    <a:pt x="44817" y="333966"/>
                    <a:pt x="100099" y="333966"/>
                  </a:cubicBezTo>
                  <a:lnTo>
                    <a:pt x="233867" y="333966"/>
                  </a:lnTo>
                  <a:cubicBezTo>
                    <a:pt x="289149" y="333966"/>
                    <a:pt x="333966" y="289149"/>
                    <a:pt x="333966" y="233867"/>
                  </a:cubicBezTo>
                  <a:lnTo>
                    <a:pt x="333966" y="100099"/>
                  </a:lnTo>
                  <a:cubicBezTo>
                    <a:pt x="333966" y="44817"/>
                    <a:pt x="289149" y="0"/>
                    <a:pt x="233867" y="0"/>
                  </a:cubicBezTo>
                  <a:lnTo>
                    <a:pt x="233867" y="0"/>
                  </a:lnTo>
                  <a:close/>
                </a:path>
              </a:pathLst>
            </a:custGeom>
            <a:solidFill>
              <a:srgbClr val="000000"/>
            </a:solidFill>
            <a:ln w="2238" cap="flat">
              <a:noFill/>
              <a:prstDash val="solid"/>
              <a:miter/>
            </a:ln>
          </p:spPr>
          <p:txBody>
            <a:bodyPr rtlCol="0" anchor="ctr"/>
            <a:lstStyle/>
            <a:p>
              <a:endParaRPr lang="es-CO" dirty="0"/>
            </a:p>
          </p:txBody>
        </p:sp>
        <p:sp>
          <p:nvSpPr>
            <p:cNvPr id="20" name="Forma libre: forma 40">
              <a:extLst>
                <a:ext uri="{FF2B5EF4-FFF2-40B4-BE49-F238E27FC236}">
                  <a16:creationId xmlns:a16="http://schemas.microsoft.com/office/drawing/2014/main" xmlns="" id="{10F8E518-F2B7-A906-A7BB-35019D612302}"/>
                </a:ext>
              </a:extLst>
            </p:cNvPr>
            <p:cNvSpPr/>
            <p:nvPr/>
          </p:nvSpPr>
          <p:spPr>
            <a:xfrm>
              <a:off x="553921" y="5647109"/>
              <a:ext cx="191329" cy="191552"/>
            </a:xfrm>
            <a:custGeom>
              <a:avLst/>
              <a:gdLst>
                <a:gd name="connsiteX0" fmla="*/ 174490 w 191329"/>
                <a:gd name="connsiteY0" fmla="*/ 78486 h 191552"/>
                <a:gd name="connsiteX1" fmla="*/ 112839 w 191329"/>
                <a:gd name="connsiteY1" fmla="*/ 78486 h 191552"/>
                <a:gd name="connsiteX2" fmla="*/ 112839 w 191329"/>
                <a:gd name="connsiteY2" fmla="*/ 17062 h 191552"/>
                <a:gd name="connsiteX3" fmla="*/ 95776 w 191329"/>
                <a:gd name="connsiteY3" fmla="*/ 0 h 191552"/>
                <a:gd name="connsiteX4" fmla="*/ 78714 w 191329"/>
                <a:gd name="connsiteY4" fmla="*/ 17062 h 191552"/>
                <a:gd name="connsiteX5" fmla="*/ 78714 w 191329"/>
                <a:gd name="connsiteY5" fmla="*/ 78714 h 191552"/>
                <a:gd name="connsiteX6" fmla="*/ 17062 w 191329"/>
                <a:gd name="connsiteY6" fmla="*/ 78714 h 191552"/>
                <a:gd name="connsiteX7" fmla="*/ 0 w 191329"/>
                <a:gd name="connsiteY7" fmla="*/ 95776 h 191552"/>
                <a:gd name="connsiteX8" fmla="*/ 17062 w 191329"/>
                <a:gd name="connsiteY8" fmla="*/ 112839 h 191552"/>
                <a:gd name="connsiteX9" fmla="*/ 78486 w 191329"/>
                <a:gd name="connsiteY9" fmla="*/ 112839 h 191552"/>
                <a:gd name="connsiteX10" fmla="*/ 78486 w 191329"/>
                <a:gd name="connsiteY10" fmla="*/ 174490 h 191552"/>
                <a:gd name="connsiteX11" fmla="*/ 95549 w 191329"/>
                <a:gd name="connsiteY11" fmla="*/ 191552 h 191552"/>
                <a:gd name="connsiteX12" fmla="*/ 112611 w 191329"/>
                <a:gd name="connsiteY12" fmla="*/ 174490 h 191552"/>
                <a:gd name="connsiteX13" fmla="*/ 112611 w 191329"/>
                <a:gd name="connsiteY13" fmla="*/ 112839 h 191552"/>
                <a:gd name="connsiteX14" fmla="*/ 174263 w 191329"/>
                <a:gd name="connsiteY14" fmla="*/ 112839 h 191552"/>
                <a:gd name="connsiteX15" fmla="*/ 191325 w 191329"/>
                <a:gd name="connsiteY15" fmla="*/ 95776 h 191552"/>
                <a:gd name="connsiteX16" fmla="*/ 174490 w 191329"/>
                <a:gd name="connsiteY16" fmla="*/ 78486 h 19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329" h="191552">
                  <a:moveTo>
                    <a:pt x="174490" y="78486"/>
                  </a:moveTo>
                  <a:lnTo>
                    <a:pt x="112839" y="78486"/>
                  </a:lnTo>
                  <a:lnTo>
                    <a:pt x="112839" y="17062"/>
                  </a:lnTo>
                  <a:cubicBezTo>
                    <a:pt x="112839" y="7507"/>
                    <a:pt x="105104" y="0"/>
                    <a:pt x="95776" y="0"/>
                  </a:cubicBezTo>
                  <a:cubicBezTo>
                    <a:pt x="86221" y="0"/>
                    <a:pt x="78714" y="7735"/>
                    <a:pt x="78714" y="17062"/>
                  </a:cubicBezTo>
                  <a:lnTo>
                    <a:pt x="78714" y="78714"/>
                  </a:lnTo>
                  <a:lnTo>
                    <a:pt x="17062" y="78714"/>
                  </a:lnTo>
                  <a:cubicBezTo>
                    <a:pt x="7507" y="78714"/>
                    <a:pt x="0" y="86449"/>
                    <a:pt x="0" y="95776"/>
                  </a:cubicBezTo>
                  <a:cubicBezTo>
                    <a:pt x="0" y="105331"/>
                    <a:pt x="7735" y="112839"/>
                    <a:pt x="17062" y="112839"/>
                  </a:cubicBezTo>
                  <a:lnTo>
                    <a:pt x="78486" y="112839"/>
                  </a:lnTo>
                  <a:lnTo>
                    <a:pt x="78486" y="174490"/>
                  </a:lnTo>
                  <a:cubicBezTo>
                    <a:pt x="78486" y="184045"/>
                    <a:pt x="86221" y="191552"/>
                    <a:pt x="95549" y="191552"/>
                  </a:cubicBezTo>
                  <a:cubicBezTo>
                    <a:pt x="105104" y="191552"/>
                    <a:pt x="112611" y="183818"/>
                    <a:pt x="112611" y="174490"/>
                  </a:cubicBezTo>
                  <a:lnTo>
                    <a:pt x="112611" y="112839"/>
                  </a:lnTo>
                  <a:lnTo>
                    <a:pt x="174263" y="112839"/>
                  </a:lnTo>
                  <a:cubicBezTo>
                    <a:pt x="183818" y="112839"/>
                    <a:pt x="191325" y="105104"/>
                    <a:pt x="191325" y="95776"/>
                  </a:cubicBezTo>
                  <a:cubicBezTo>
                    <a:pt x="191552" y="86221"/>
                    <a:pt x="183818" y="78486"/>
                    <a:pt x="174490" y="78486"/>
                  </a:cubicBezTo>
                  <a:close/>
                </a:path>
              </a:pathLst>
            </a:custGeom>
            <a:solidFill>
              <a:srgbClr val="000000"/>
            </a:solidFill>
            <a:ln w="2238" cap="flat">
              <a:noFill/>
              <a:prstDash val="solid"/>
              <a:miter/>
            </a:ln>
          </p:spPr>
          <p:txBody>
            <a:bodyPr rtlCol="0" anchor="ctr"/>
            <a:lstStyle/>
            <a:p>
              <a:endParaRPr lang="es-CO" dirty="0"/>
            </a:p>
          </p:txBody>
        </p:sp>
      </p:grpSp>
      <p:grpSp>
        <p:nvGrpSpPr>
          <p:cNvPr id="21" name="Gráfico 11">
            <a:extLst>
              <a:ext uri="{FF2B5EF4-FFF2-40B4-BE49-F238E27FC236}">
                <a16:creationId xmlns:a16="http://schemas.microsoft.com/office/drawing/2014/main" xmlns="" id="{2A82854D-A070-B816-F9AA-A98252EE4DBA}"/>
              </a:ext>
            </a:extLst>
          </p:cNvPr>
          <p:cNvGrpSpPr/>
          <p:nvPr/>
        </p:nvGrpSpPr>
        <p:grpSpPr>
          <a:xfrm>
            <a:off x="525670" y="5921956"/>
            <a:ext cx="332960" cy="288413"/>
            <a:chOff x="452831" y="6193480"/>
            <a:chExt cx="371352" cy="321669"/>
          </a:xfrm>
          <a:solidFill>
            <a:srgbClr val="020100"/>
          </a:solidFill>
        </p:grpSpPr>
        <p:grpSp>
          <p:nvGrpSpPr>
            <p:cNvPr id="22" name="Gráfico 11">
              <a:extLst>
                <a:ext uri="{FF2B5EF4-FFF2-40B4-BE49-F238E27FC236}">
                  <a16:creationId xmlns:a16="http://schemas.microsoft.com/office/drawing/2014/main" xmlns="" id="{ED1CDD86-7842-1B06-64A4-41095831147E}"/>
                </a:ext>
              </a:extLst>
            </p:cNvPr>
            <p:cNvGrpSpPr/>
            <p:nvPr/>
          </p:nvGrpSpPr>
          <p:grpSpPr>
            <a:xfrm>
              <a:off x="550021" y="6200008"/>
              <a:ext cx="274162" cy="307888"/>
              <a:chOff x="550021" y="6200008"/>
              <a:chExt cx="274162" cy="307888"/>
            </a:xfrm>
            <a:solidFill>
              <a:srgbClr val="020100"/>
            </a:solidFill>
          </p:grpSpPr>
          <p:sp>
            <p:nvSpPr>
              <p:cNvPr id="26" name="Forma libre: forma 43">
                <a:extLst>
                  <a:ext uri="{FF2B5EF4-FFF2-40B4-BE49-F238E27FC236}">
                    <a16:creationId xmlns:a16="http://schemas.microsoft.com/office/drawing/2014/main" xmlns="" id="{764E8A34-2896-5FDD-C178-D78C9E3AB8A4}"/>
                  </a:ext>
                </a:extLst>
              </p:cNvPr>
              <p:cNvSpPr/>
              <p:nvPr/>
            </p:nvSpPr>
            <p:spPr>
              <a:xfrm>
                <a:off x="550021" y="6200008"/>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7" name="Forma libre: forma 44">
                <a:extLst>
                  <a:ext uri="{FF2B5EF4-FFF2-40B4-BE49-F238E27FC236}">
                    <a16:creationId xmlns:a16="http://schemas.microsoft.com/office/drawing/2014/main" xmlns="" id="{8766C5AE-9717-E3B6-385E-A30ADC8D3612}"/>
                  </a:ext>
                </a:extLst>
              </p:cNvPr>
              <p:cNvSpPr/>
              <p:nvPr/>
            </p:nvSpPr>
            <p:spPr>
              <a:xfrm>
                <a:off x="550021" y="6334551"/>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sp>
            <p:nvSpPr>
              <p:cNvPr id="28" name="Forma libre: forma 45">
                <a:extLst>
                  <a:ext uri="{FF2B5EF4-FFF2-40B4-BE49-F238E27FC236}">
                    <a16:creationId xmlns:a16="http://schemas.microsoft.com/office/drawing/2014/main" xmlns="" id="{C1F75F61-8279-BC63-6C6F-115B1439345A}"/>
                  </a:ext>
                </a:extLst>
              </p:cNvPr>
              <p:cNvSpPr/>
              <p:nvPr/>
            </p:nvSpPr>
            <p:spPr>
              <a:xfrm>
                <a:off x="550021" y="6469456"/>
                <a:ext cx="274162" cy="38440"/>
              </a:xfrm>
              <a:custGeom>
                <a:avLst/>
                <a:gdLst>
                  <a:gd name="connsiteX0" fmla="*/ 258931 w 274162"/>
                  <a:gd name="connsiteY0" fmla="*/ 38441 h 38440"/>
                  <a:gd name="connsiteX1" fmla="*/ 15231 w 274162"/>
                  <a:gd name="connsiteY1" fmla="*/ 38441 h 38440"/>
                  <a:gd name="connsiteX2" fmla="*/ 0 w 274162"/>
                  <a:gd name="connsiteY2" fmla="*/ 19220 h 38440"/>
                  <a:gd name="connsiteX3" fmla="*/ 15231 w 274162"/>
                  <a:gd name="connsiteY3" fmla="*/ 0 h 38440"/>
                  <a:gd name="connsiteX4" fmla="*/ 258931 w 274162"/>
                  <a:gd name="connsiteY4" fmla="*/ 0 h 38440"/>
                  <a:gd name="connsiteX5" fmla="*/ 274163 w 274162"/>
                  <a:gd name="connsiteY5" fmla="*/ 19220 h 38440"/>
                  <a:gd name="connsiteX6" fmla="*/ 258931 w 274162"/>
                  <a:gd name="connsiteY6" fmla="*/ 38441 h 3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162" h="38440">
                    <a:moveTo>
                      <a:pt x="258931" y="38441"/>
                    </a:moveTo>
                    <a:lnTo>
                      <a:pt x="15231" y="38441"/>
                    </a:lnTo>
                    <a:cubicBezTo>
                      <a:pt x="6890" y="38441"/>
                      <a:pt x="0" y="29737"/>
                      <a:pt x="0" y="19220"/>
                    </a:cubicBezTo>
                    <a:cubicBezTo>
                      <a:pt x="0" y="8704"/>
                      <a:pt x="6890" y="0"/>
                      <a:pt x="15231" y="0"/>
                    </a:cubicBezTo>
                    <a:lnTo>
                      <a:pt x="258931" y="0"/>
                    </a:lnTo>
                    <a:cubicBezTo>
                      <a:pt x="267272" y="0"/>
                      <a:pt x="274163" y="8704"/>
                      <a:pt x="274163" y="19220"/>
                    </a:cubicBezTo>
                    <a:cubicBezTo>
                      <a:pt x="274163" y="29737"/>
                      <a:pt x="267272" y="38441"/>
                      <a:pt x="258931" y="38441"/>
                    </a:cubicBezTo>
                    <a:close/>
                  </a:path>
                </a:pathLst>
              </a:custGeom>
              <a:solidFill>
                <a:srgbClr val="020100"/>
              </a:solidFill>
              <a:ln w="3620" cap="flat">
                <a:noFill/>
                <a:prstDash val="solid"/>
                <a:miter/>
              </a:ln>
            </p:spPr>
            <p:txBody>
              <a:bodyPr rtlCol="0" anchor="ctr"/>
              <a:lstStyle/>
              <a:p>
                <a:endParaRPr lang="es-CO" dirty="0"/>
              </a:p>
            </p:txBody>
          </p:sp>
        </p:grpSp>
        <p:sp>
          <p:nvSpPr>
            <p:cNvPr id="23" name="Forma libre: forma 46">
              <a:extLst>
                <a:ext uri="{FF2B5EF4-FFF2-40B4-BE49-F238E27FC236}">
                  <a16:creationId xmlns:a16="http://schemas.microsoft.com/office/drawing/2014/main" xmlns="" id="{60FA74B0-FA65-BA5A-4524-EFD6DE0040C8}"/>
                </a:ext>
              </a:extLst>
            </p:cNvPr>
            <p:cNvSpPr/>
            <p:nvPr/>
          </p:nvSpPr>
          <p:spPr>
            <a:xfrm>
              <a:off x="452831" y="6193480"/>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5"/>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4297"/>
                    <a:pt x="54397" y="19946"/>
                  </a:cubicBezTo>
                  <a:close/>
                </a:path>
              </a:pathLst>
            </a:custGeom>
            <a:solidFill>
              <a:srgbClr val="020100"/>
            </a:solidFill>
            <a:ln w="3620" cap="flat">
              <a:noFill/>
              <a:prstDash val="solid"/>
              <a:miter/>
            </a:ln>
          </p:spPr>
          <p:txBody>
            <a:bodyPr rtlCol="0" anchor="ctr"/>
            <a:lstStyle/>
            <a:p>
              <a:endParaRPr lang="es-CO" dirty="0"/>
            </a:p>
          </p:txBody>
        </p:sp>
        <p:sp>
          <p:nvSpPr>
            <p:cNvPr id="24" name="Forma libre: forma 47">
              <a:extLst>
                <a:ext uri="{FF2B5EF4-FFF2-40B4-BE49-F238E27FC236}">
                  <a16:creationId xmlns:a16="http://schemas.microsoft.com/office/drawing/2014/main" xmlns="" id="{A42CEB16-5EB7-2E04-8B9B-24D5A74277EB}"/>
                </a:ext>
              </a:extLst>
            </p:cNvPr>
            <p:cNvSpPr/>
            <p:nvPr/>
          </p:nvSpPr>
          <p:spPr>
            <a:xfrm>
              <a:off x="452831" y="6328386"/>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1 h 51858"/>
                <a:gd name="connsiteX20" fmla="*/ 28649 w 55122"/>
                <a:gd name="connsiteY20" fmla="*/ 43881 h 51858"/>
                <a:gd name="connsiteX21" fmla="*/ 40979 w 55122"/>
                <a:gd name="connsiteY21" fmla="*/ 49683 h 51858"/>
                <a:gd name="connsiteX22" fmla="*/ 45331 w 55122"/>
                <a:gd name="connsiteY22" fmla="*/ 51496 h 51858"/>
                <a:gd name="connsiteX23" fmla="*/ 45331 w 55122"/>
                <a:gd name="connsiteY23" fmla="*/ 51134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1"/>
                    <a:pt x="27924" y="43881"/>
                  </a:cubicBezTo>
                  <a:cubicBezTo>
                    <a:pt x="28287" y="43881"/>
                    <a:pt x="28287" y="43881"/>
                    <a:pt x="28649" y="43881"/>
                  </a:cubicBezTo>
                  <a:cubicBezTo>
                    <a:pt x="32638" y="45694"/>
                    <a:pt x="36628" y="47870"/>
                    <a:pt x="40979" y="49683"/>
                  </a:cubicBezTo>
                  <a:cubicBezTo>
                    <a:pt x="42430" y="50408"/>
                    <a:pt x="43881" y="51134"/>
                    <a:pt x="45331" y="51496"/>
                  </a:cubicBezTo>
                  <a:cubicBezTo>
                    <a:pt x="45331" y="51134"/>
                    <a:pt x="45331" y="51134"/>
                    <a:pt x="45331" y="51134"/>
                  </a:cubicBezTo>
                  <a:cubicBezTo>
                    <a:pt x="44606" y="45331"/>
                    <a:pt x="43881" y="39529"/>
                    <a:pt x="42793" y="33726"/>
                  </a:cubicBezTo>
                  <a:cubicBezTo>
                    <a:pt x="42793" y="33001"/>
                    <a:pt x="42793" y="33001"/>
                    <a:pt x="43155" y="32276"/>
                  </a:cubicBezTo>
                  <a:cubicBezTo>
                    <a:pt x="46419" y="28287"/>
                    <a:pt x="50408" y="23935"/>
                    <a:pt x="54397" y="19946"/>
                  </a:cubicBezTo>
                  <a:close/>
                </a:path>
              </a:pathLst>
            </a:custGeom>
            <a:solidFill>
              <a:srgbClr val="020100"/>
            </a:solidFill>
            <a:ln w="3620" cap="flat">
              <a:noFill/>
              <a:prstDash val="solid"/>
              <a:miter/>
            </a:ln>
          </p:spPr>
          <p:txBody>
            <a:bodyPr rtlCol="0" anchor="ctr"/>
            <a:lstStyle/>
            <a:p>
              <a:endParaRPr lang="es-CO" dirty="0"/>
            </a:p>
          </p:txBody>
        </p:sp>
        <p:sp>
          <p:nvSpPr>
            <p:cNvPr id="25" name="Forma libre: forma 48">
              <a:extLst>
                <a:ext uri="{FF2B5EF4-FFF2-40B4-BE49-F238E27FC236}">
                  <a16:creationId xmlns:a16="http://schemas.microsoft.com/office/drawing/2014/main" xmlns="" id="{28CF2000-4E54-00CD-734B-6386B6717A80}"/>
                </a:ext>
              </a:extLst>
            </p:cNvPr>
            <p:cNvSpPr/>
            <p:nvPr/>
          </p:nvSpPr>
          <p:spPr>
            <a:xfrm>
              <a:off x="452831" y="6463291"/>
              <a:ext cx="55122" cy="51858"/>
            </a:xfrm>
            <a:custGeom>
              <a:avLst/>
              <a:gdLst>
                <a:gd name="connsiteX0" fmla="*/ 54397 w 55122"/>
                <a:gd name="connsiteY0" fmla="*/ 19946 h 51858"/>
                <a:gd name="connsiteX1" fmla="*/ 55123 w 55122"/>
                <a:gd name="connsiteY1" fmla="*/ 19220 h 51858"/>
                <a:gd name="connsiteX2" fmla="*/ 54397 w 55122"/>
                <a:gd name="connsiteY2" fmla="*/ 19220 h 51858"/>
                <a:gd name="connsiteX3" fmla="*/ 37353 w 55122"/>
                <a:gd name="connsiteY3" fmla="*/ 16319 h 51858"/>
                <a:gd name="connsiteX4" fmla="*/ 36265 w 55122"/>
                <a:gd name="connsiteY4" fmla="*/ 15594 h 51858"/>
                <a:gd name="connsiteX5" fmla="*/ 29737 w 55122"/>
                <a:gd name="connsiteY5" fmla="*/ 3989 h 51858"/>
                <a:gd name="connsiteX6" fmla="*/ 27561 w 55122"/>
                <a:gd name="connsiteY6" fmla="*/ 0 h 51858"/>
                <a:gd name="connsiteX7" fmla="*/ 26836 w 55122"/>
                <a:gd name="connsiteY7" fmla="*/ 1088 h 51858"/>
                <a:gd name="connsiteX8" fmla="*/ 18858 w 55122"/>
                <a:gd name="connsiteY8" fmla="*/ 15957 h 51858"/>
                <a:gd name="connsiteX9" fmla="*/ 17770 w 55122"/>
                <a:gd name="connsiteY9" fmla="*/ 16682 h 51858"/>
                <a:gd name="connsiteX10" fmla="*/ 5077 w 55122"/>
                <a:gd name="connsiteY10" fmla="*/ 18858 h 51858"/>
                <a:gd name="connsiteX11" fmla="*/ 0 w 55122"/>
                <a:gd name="connsiteY11" fmla="*/ 19946 h 51858"/>
                <a:gd name="connsiteX12" fmla="*/ 725 w 55122"/>
                <a:gd name="connsiteY12" fmla="*/ 20671 h 51858"/>
                <a:gd name="connsiteX13" fmla="*/ 12693 w 55122"/>
                <a:gd name="connsiteY13" fmla="*/ 33001 h 51858"/>
                <a:gd name="connsiteX14" fmla="*/ 13055 w 55122"/>
                <a:gd name="connsiteY14" fmla="*/ 34089 h 51858"/>
                <a:gd name="connsiteX15" fmla="*/ 11242 w 55122"/>
                <a:gd name="connsiteY15" fmla="*/ 47870 h 51858"/>
                <a:gd name="connsiteX16" fmla="*/ 10879 w 55122"/>
                <a:gd name="connsiteY16" fmla="*/ 51859 h 51858"/>
                <a:gd name="connsiteX17" fmla="*/ 11605 w 55122"/>
                <a:gd name="connsiteY17" fmla="*/ 51496 h 51858"/>
                <a:gd name="connsiteX18" fmla="*/ 27199 w 55122"/>
                <a:gd name="connsiteY18" fmla="*/ 44243 h 51858"/>
                <a:gd name="connsiteX19" fmla="*/ 27924 w 55122"/>
                <a:gd name="connsiteY19" fmla="*/ 43880 h 51858"/>
                <a:gd name="connsiteX20" fmla="*/ 28649 w 55122"/>
                <a:gd name="connsiteY20" fmla="*/ 43880 h 51858"/>
                <a:gd name="connsiteX21" fmla="*/ 40979 w 55122"/>
                <a:gd name="connsiteY21" fmla="*/ 49683 h 51858"/>
                <a:gd name="connsiteX22" fmla="*/ 45331 w 55122"/>
                <a:gd name="connsiteY22" fmla="*/ 51496 h 51858"/>
                <a:gd name="connsiteX23" fmla="*/ 45331 w 55122"/>
                <a:gd name="connsiteY23" fmla="*/ 51133 h 51858"/>
                <a:gd name="connsiteX24" fmla="*/ 42793 w 55122"/>
                <a:gd name="connsiteY24" fmla="*/ 33726 h 51858"/>
                <a:gd name="connsiteX25" fmla="*/ 43155 w 55122"/>
                <a:gd name="connsiteY25" fmla="*/ 32276 h 51858"/>
                <a:gd name="connsiteX26" fmla="*/ 54397 w 55122"/>
                <a:gd name="connsiteY26" fmla="*/ 19946 h 5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122" h="51858">
                  <a:moveTo>
                    <a:pt x="54397" y="19946"/>
                  </a:moveTo>
                  <a:cubicBezTo>
                    <a:pt x="54760" y="19583"/>
                    <a:pt x="54760" y="19583"/>
                    <a:pt x="55123" y="19220"/>
                  </a:cubicBezTo>
                  <a:cubicBezTo>
                    <a:pt x="54760" y="19220"/>
                    <a:pt x="54397" y="19220"/>
                    <a:pt x="54397" y="19220"/>
                  </a:cubicBezTo>
                  <a:cubicBezTo>
                    <a:pt x="48595" y="18132"/>
                    <a:pt x="42793" y="17044"/>
                    <a:pt x="37353" y="16319"/>
                  </a:cubicBezTo>
                  <a:cubicBezTo>
                    <a:pt x="36990" y="16319"/>
                    <a:pt x="36628" y="15957"/>
                    <a:pt x="36265" y="15594"/>
                  </a:cubicBezTo>
                  <a:cubicBezTo>
                    <a:pt x="34089" y="11605"/>
                    <a:pt x="31913" y="7616"/>
                    <a:pt x="29737" y="3989"/>
                  </a:cubicBezTo>
                  <a:cubicBezTo>
                    <a:pt x="29012" y="2539"/>
                    <a:pt x="28287" y="1451"/>
                    <a:pt x="27561" y="0"/>
                  </a:cubicBezTo>
                  <a:cubicBezTo>
                    <a:pt x="27199" y="363"/>
                    <a:pt x="27199" y="725"/>
                    <a:pt x="26836" y="1088"/>
                  </a:cubicBezTo>
                  <a:cubicBezTo>
                    <a:pt x="23935" y="6165"/>
                    <a:pt x="21396" y="10879"/>
                    <a:pt x="18858" y="15957"/>
                  </a:cubicBezTo>
                  <a:cubicBezTo>
                    <a:pt x="18495" y="16319"/>
                    <a:pt x="18495" y="16682"/>
                    <a:pt x="17770" y="16682"/>
                  </a:cubicBezTo>
                  <a:cubicBezTo>
                    <a:pt x="13418" y="17407"/>
                    <a:pt x="9066" y="18132"/>
                    <a:pt x="5077" y="18858"/>
                  </a:cubicBezTo>
                  <a:cubicBezTo>
                    <a:pt x="3264" y="19220"/>
                    <a:pt x="1813" y="19583"/>
                    <a:pt x="0" y="19946"/>
                  </a:cubicBezTo>
                  <a:cubicBezTo>
                    <a:pt x="363" y="20308"/>
                    <a:pt x="363" y="20308"/>
                    <a:pt x="725" y="20671"/>
                  </a:cubicBezTo>
                  <a:cubicBezTo>
                    <a:pt x="4714" y="24660"/>
                    <a:pt x="8704" y="29012"/>
                    <a:pt x="12693" y="33001"/>
                  </a:cubicBezTo>
                  <a:cubicBezTo>
                    <a:pt x="13055" y="33364"/>
                    <a:pt x="13418" y="33726"/>
                    <a:pt x="13055" y="34089"/>
                  </a:cubicBezTo>
                  <a:cubicBezTo>
                    <a:pt x="12330" y="38803"/>
                    <a:pt x="11605" y="43155"/>
                    <a:pt x="11242" y="47870"/>
                  </a:cubicBezTo>
                  <a:cubicBezTo>
                    <a:pt x="10879" y="49320"/>
                    <a:pt x="10879" y="50408"/>
                    <a:pt x="10879" y="51859"/>
                  </a:cubicBezTo>
                  <a:cubicBezTo>
                    <a:pt x="11242" y="51859"/>
                    <a:pt x="11605" y="51496"/>
                    <a:pt x="11605" y="51496"/>
                  </a:cubicBezTo>
                  <a:cubicBezTo>
                    <a:pt x="16682" y="48958"/>
                    <a:pt x="22122" y="46419"/>
                    <a:pt x="27199" y="44243"/>
                  </a:cubicBezTo>
                  <a:cubicBezTo>
                    <a:pt x="27561" y="44243"/>
                    <a:pt x="27561" y="43880"/>
                    <a:pt x="27924" y="43880"/>
                  </a:cubicBezTo>
                  <a:cubicBezTo>
                    <a:pt x="28287" y="43880"/>
                    <a:pt x="28287" y="43880"/>
                    <a:pt x="28649" y="43880"/>
                  </a:cubicBezTo>
                  <a:cubicBezTo>
                    <a:pt x="32638" y="45694"/>
                    <a:pt x="36628" y="47870"/>
                    <a:pt x="40979" y="49683"/>
                  </a:cubicBezTo>
                  <a:cubicBezTo>
                    <a:pt x="42430" y="50408"/>
                    <a:pt x="43881" y="51133"/>
                    <a:pt x="45331" y="51496"/>
                  </a:cubicBezTo>
                  <a:cubicBezTo>
                    <a:pt x="45331" y="51133"/>
                    <a:pt x="45331" y="51133"/>
                    <a:pt x="45331" y="51133"/>
                  </a:cubicBezTo>
                  <a:cubicBezTo>
                    <a:pt x="44606" y="45331"/>
                    <a:pt x="43881" y="39529"/>
                    <a:pt x="42793" y="33726"/>
                  </a:cubicBezTo>
                  <a:cubicBezTo>
                    <a:pt x="42793" y="33001"/>
                    <a:pt x="42793" y="33001"/>
                    <a:pt x="43155" y="32276"/>
                  </a:cubicBezTo>
                  <a:cubicBezTo>
                    <a:pt x="46419" y="27924"/>
                    <a:pt x="50408" y="23935"/>
                    <a:pt x="54397" y="19946"/>
                  </a:cubicBezTo>
                  <a:close/>
                </a:path>
              </a:pathLst>
            </a:custGeom>
            <a:solidFill>
              <a:srgbClr val="020100"/>
            </a:solidFill>
            <a:ln w="3620" cap="flat">
              <a:noFill/>
              <a:prstDash val="solid"/>
              <a:miter/>
            </a:ln>
          </p:spPr>
          <p:txBody>
            <a:bodyPr rtlCol="0" anchor="ctr"/>
            <a:lstStyle/>
            <a:p>
              <a:endParaRPr lang="es-CO" dirty="0"/>
            </a:p>
          </p:txBody>
        </p:sp>
      </p:grpSp>
      <p:sp>
        <p:nvSpPr>
          <p:cNvPr id="29" name="CuadroTexto 77">
            <a:extLst>
              <a:ext uri="{FF2B5EF4-FFF2-40B4-BE49-F238E27FC236}">
                <a16:creationId xmlns:a16="http://schemas.microsoft.com/office/drawing/2014/main" xmlns="" id="{B76B5C3D-D1A6-C6DD-D515-D24F842351F0}"/>
              </a:ext>
            </a:extLst>
          </p:cNvPr>
          <p:cNvSpPr txBox="1"/>
          <p:nvPr/>
        </p:nvSpPr>
        <p:spPr>
          <a:xfrm>
            <a:off x="3285446" y="155594"/>
            <a:ext cx="5884638" cy="646331"/>
          </a:xfrm>
          <a:prstGeom prst="rect">
            <a:avLst/>
          </a:prstGeom>
          <a:noFill/>
        </p:spPr>
        <p:txBody>
          <a:bodyPr wrap="square" rtlCol="0">
            <a:spAutoFit/>
          </a:bodyPr>
          <a:lstStyle/>
          <a:p>
            <a:pPr algn="ctr"/>
            <a:r>
              <a:rPr lang="en-US" sz="3600" dirty="0" smtClean="0">
                <a:latin typeface="Montserrat ExtraBold" panose="00000900000000000000" pitchFamily="50" charset="0"/>
              </a:rPr>
              <a:t>INSIGHTS</a:t>
            </a:r>
            <a:endParaRPr lang="en-US" sz="3600" dirty="0">
              <a:latin typeface="Montserrat ExtraBold" panose="00000900000000000000" pitchFamily="50" charset="0"/>
            </a:endParaRPr>
          </a:p>
        </p:txBody>
      </p:sp>
      <p:sp>
        <p:nvSpPr>
          <p:cNvPr id="30" name="Elipse 90">
            <a:extLst>
              <a:ext uri="{FF2B5EF4-FFF2-40B4-BE49-F238E27FC236}">
                <a16:creationId xmlns:a16="http://schemas.microsoft.com/office/drawing/2014/main" xmlns="" id="{92E4F3AF-5BF9-863E-4060-E96E81F22ECA}"/>
              </a:ext>
            </a:extLst>
          </p:cNvPr>
          <p:cNvSpPr/>
          <p:nvPr/>
        </p:nvSpPr>
        <p:spPr>
          <a:xfrm>
            <a:off x="4358142"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1" name="Elipse 91">
            <a:extLst>
              <a:ext uri="{FF2B5EF4-FFF2-40B4-BE49-F238E27FC236}">
                <a16:creationId xmlns:a16="http://schemas.microsoft.com/office/drawing/2014/main" xmlns="" id="{27C399D4-7759-488C-8383-53870EFFEC62}"/>
              </a:ext>
            </a:extLst>
          </p:cNvPr>
          <p:cNvSpPr/>
          <p:nvPr/>
        </p:nvSpPr>
        <p:spPr>
          <a:xfrm>
            <a:off x="5335836"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2" name="Elipse 92">
            <a:extLst>
              <a:ext uri="{FF2B5EF4-FFF2-40B4-BE49-F238E27FC236}">
                <a16:creationId xmlns:a16="http://schemas.microsoft.com/office/drawing/2014/main" xmlns="" id="{20492468-D9C6-CC80-141C-675680EE7F91}"/>
              </a:ext>
            </a:extLst>
          </p:cNvPr>
          <p:cNvSpPr/>
          <p:nvPr/>
        </p:nvSpPr>
        <p:spPr>
          <a:xfrm>
            <a:off x="6303633"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33" name="Elipse 93">
            <a:extLst>
              <a:ext uri="{FF2B5EF4-FFF2-40B4-BE49-F238E27FC236}">
                <a16:creationId xmlns:a16="http://schemas.microsoft.com/office/drawing/2014/main" xmlns="" id="{478D9655-8D90-AFD3-B4FF-00D4F4C754C7}"/>
              </a:ext>
            </a:extLst>
          </p:cNvPr>
          <p:cNvSpPr/>
          <p:nvPr/>
        </p:nvSpPr>
        <p:spPr>
          <a:xfrm>
            <a:off x="7301078" y="841857"/>
            <a:ext cx="732390" cy="732390"/>
          </a:xfrm>
          <a:prstGeom prst="ellipse">
            <a:avLst/>
          </a:prstGeom>
          <a:noFill/>
          <a:ln w="28575">
            <a:gradFill>
              <a:gsLst>
                <a:gs pos="0">
                  <a:schemeClr val="accent1"/>
                </a:gs>
                <a:gs pos="30000">
                  <a:schemeClr val="accent2"/>
                </a:gs>
                <a:gs pos="63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grpSp>
        <p:nvGrpSpPr>
          <p:cNvPr id="34" name="Google Shape;170;p18"/>
          <p:cNvGrpSpPr/>
          <p:nvPr/>
        </p:nvGrpSpPr>
        <p:grpSpPr>
          <a:xfrm>
            <a:off x="4397180" y="915029"/>
            <a:ext cx="654313" cy="574464"/>
            <a:chOff x="7151664" y="2287794"/>
            <a:chExt cx="405498" cy="366353"/>
          </a:xfrm>
          <a:solidFill>
            <a:srgbClr val="FF0000"/>
          </a:solidFill>
        </p:grpSpPr>
        <p:sp>
          <p:nvSpPr>
            <p:cNvPr id="35" name="Google Shape;171;p18"/>
            <p:cNvSpPr/>
            <p:nvPr/>
          </p:nvSpPr>
          <p:spPr>
            <a:xfrm>
              <a:off x="7151664" y="2287794"/>
              <a:ext cx="405498" cy="366353"/>
            </a:xfrm>
            <a:custGeom>
              <a:avLst/>
              <a:gdLst/>
              <a:ahLst/>
              <a:cxnLst/>
              <a:rect l="l" t="t" r="r" b="b"/>
              <a:pathLst>
                <a:path w="11861" h="10716" extrusionOk="0">
                  <a:moveTo>
                    <a:pt x="5885" y="0"/>
                  </a:moveTo>
                  <a:cubicBezTo>
                    <a:pt x="4222" y="0"/>
                    <a:pt x="2602" y="773"/>
                    <a:pt x="1572" y="2198"/>
                  </a:cubicBezTo>
                  <a:cubicBezTo>
                    <a:pt x="1" y="4318"/>
                    <a:pt x="239" y="7271"/>
                    <a:pt x="2096" y="9152"/>
                  </a:cubicBezTo>
                  <a:cubicBezTo>
                    <a:pt x="3141" y="10184"/>
                    <a:pt x="4517" y="10716"/>
                    <a:pt x="5896" y="10716"/>
                  </a:cubicBezTo>
                  <a:cubicBezTo>
                    <a:pt x="7001" y="10716"/>
                    <a:pt x="8108" y="10375"/>
                    <a:pt x="9050" y="9676"/>
                  </a:cubicBezTo>
                  <a:cubicBezTo>
                    <a:pt x="11193" y="8128"/>
                    <a:pt x="11860" y="5223"/>
                    <a:pt x="10646" y="2889"/>
                  </a:cubicBezTo>
                  <a:lnTo>
                    <a:pt x="10646" y="2889"/>
                  </a:lnTo>
                  <a:lnTo>
                    <a:pt x="10098" y="3461"/>
                  </a:lnTo>
                  <a:cubicBezTo>
                    <a:pt x="10027" y="3532"/>
                    <a:pt x="9955" y="3556"/>
                    <a:pt x="9860" y="3556"/>
                  </a:cubicBezTo>
                  <a:lnTo>
                    <a:pt x="9812" y="3556"/>
                  </a:lnTo>
                  <a:lnTo>
                    <a:pt x="8979" y="3437"/>
                  </a:lnTo>
                  <a:lnTo>
                    <a:pt x="8979" y="3437"/>
                  </a:lnTo>
                  <a:cubicBezTo>
                    <a:pt x="9955" y="5008"/>
                    <a:pt x="9598" y="7056"/>
                    <a:pt x="8145" y="8223"/>
                  </a:cubicBezTo>
                  <a:cubicBezTo>
                    <a:pt x="7479" y="8748"/>
                    <a:pt x="6682" y="9007"/>
                    <a:pt x="5888" y="9007"/>
                  </a:cubicBezTo>
                  <a:cubicBezTo>
                    <a:pt x="4952" y="9007"/>
                    <a:pt x="4020" y="8646"/>
                    <a:pt x="3311" y="7938"/>
                  </a:cubicBezTo>
                  <a:cubicBezTo>
                    <a:pt x="2001" y="6628"/>
                    <a:pt x="1882" y="4532"/>
                    <a:pt x="3025" y="3103"/>
                  </a:cubicBezTo>
                  <a:cubicBezTo>
                    <a:pt x="3750" y="2201"/>
                    <a:pt x="4815" y="1721"/>
                    <a:pt x="5894" y="1721"/>
                  </a:cubicBezTo>
                  <a:cubicBezTo>
                    <a:pt x="6552" y="1721"/>
                    <a:pt x="7216" y="1900"/>
                    <a:pt x="7812" y="2270"/>
                  </a:cubicBezTo>
                  <a:lnTo>
                    <a:pt x="7669" y="1484"/>
                  </a:lnTo>
                  <a:cubicBezTo>
                    <a:pt x="7645" y="1365"/>
                    <a:pt x="7693" y="1270"/>
                    <a:pt x="7764" y="1198"/>
                  </a:cubicBezTo>
                  <a:lnTo>
                    <a:pt x="8360" y="603"/>
                  </a:lnTo>
                  <a:cubicBezTo>
                    <a:pt x="7570" y="196"/>
                    <a:pt x="6722" y="0"/>
                    <a:pt x="58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172;p18"/>
            <p:cNvSpPr/>
            <p:nvPr/>
          </p:nvSpPr>
          <p:spPr>
            <a:xfrm>
              <a:off x="7295798" y="2430390"/>
              <a:ext cx="109434" cy="82153"/>
            </a:xfrm>
            <a:custGeom>
              <a:avLst/>
              <a:gdLst/>
              <a:ahLst/>
              <a:cxnLst/>
              <a:rect l="l" t="t" r="r" b="b"/>
              <a:pathLst>
                <a:path w="3201" h="2403" extrusionOk="0">
                  <a:moveTo>
                    <a:pt x="1636" y="1"/>
                  </a:moveTo>
                  <a:cubicBezTo>
                    <a:pt x="696" y="1"/>
                    <a:pt x="0" y="1219"/>
                    <a:pt x="809" y="2028"/>
                  </a:cubicBezTo>
                  <a:cubicBezTo>
                    <a:pt x="1066" y="2291"/>
                    <a:pt x="1364" y="2402"/>
                    <a:pt x="1653" y="2402"/>
                  </a:cubicBezTo>
                  <a:cubicBezTo>
                    <a:pt x="2466" y="2402"/>
                    <a:pt x="3200" y="1519"/>
                    <a:pt x="2691" y="623"/>
                  </a:cubicBezTo>
                  <a:lnTo>
                    <a:pt x="2691" y="623"/>
                  </a:lnTo>
                  <a:lnTo>
                    <a:pt x="1881" y="1433"/>
                  </a:lnTo>
                  <a:cubicBezTo>
                    <a:pt x="1834" y="1480"/>
                    <a:pt x="1738" y="1504"/>
                    <a:pt x="1667" y="1504"/>
                  </a:cubicBezTo>
                  <a:cubicBezTo>
                    <a:pt x="1572" y="1504"/>
                    <a:pt x="1500" y="1480"/>
                    <a:pt x="1429" y="1409"/>
                  </a:cubicBezTo>
                  <a:cubicBezTo>
                    <a:pt x="1310" y="1290"/>
                    <a:pt x="1310" y="1099"/>
                    <a:pt x="1429" y="957"/>
                  </a:cubicBezTo>
                  <a:lnTo>
                    <a:pt x="2238" y="171"/>
                  </a:lnTo>
                  <a:cubicBezTo>
                    <a:pt x="2035" y="52"/>
                    <a:pt x="1830" y="1"/>
                    <a:pt x="1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173;p18"/>
            <p:cNvSpPr/>
            <p:nvPr/>
          </p:nvSpPr>
          <p:spPr>
            <a:xfrm>
              <a:off x="7209475" y="2368647"/>
              <a:ext cx="280850" cy="206185"/>
            </a:xfrm>
            <a:custGeom>
              <a:avLst/>
              <a:gdLst/>
              <a:ahLst/>
              <a:cxnLst/>
              <a:rect l="l" t="t" r="r" b="b"/>
              <a:pathLst>
                <a:path w="8215" h="6031" extrusionOk="0">
                  <a:moveTo>
                    <a:pt x="4192" y="0"/>
                  </a:moveTo>
                  <a:cubicBezTo>
                    <a:pt x="1001" y="0"/>
                    <a:pt x="0" y="4310"/>
                    <a:pt x="2882" y="5716"/>
                  </a:cubicBezTo>
                  <a:cubicBezTo>
                    <a:pt x="3337" y="5933"/>
                    <a:pt x="3788" y="6031"/>
                    <a:pt x="4219" y="6031"/>
                  </a:cubicBezTo>
                  <a:cubicBezTo>
                    <a:pt x="6517" y="6031"/>
                    <a:pt x="8214" y="3249"/>
                    <a:pt x="6549" y="1143"/>
                  </a:cubicBezTo>
                  <a:lnTo>
                    <a:pt x="6549" y="1143"/>
                  </a:lnTo>
                  <a:lnTo>
                    <a:pt x="5692" y="1977"/>
                  </a:lnTo>
                  <a:cubicBezTo>
                    <a:pt x="6655" y="3350"/>
                    <a:pt x="5481" y="4857"/>
                    <a:pt x="4171" y="4857"/>
                  </a:cubicBezTo>
                  <a:cubicBezTo>
                    <a:pt x="3731" y="4857"/>
                    <a:pt x="3277" y="4687"/>
                    <a:pt x="2882" y="4287"/>
                  </a:cubicBezTo>
                  <a:cubicBezTo>
                    <a:pt x="1615" y="3001"/>
                    <a:pt x="2730" y="1143"/>
                    <a:pt x="4171" y="1143"/>
                  </a:cubicBezTo>
                  <a:cubicBezTo>
                    <a:pt x="4518" y="1143"/>
                    <a:pt x="4884" y="1251"/>
                    <a:pt x="5240" y="1500"/>
                  </a:cubicBezTo>
                  <a:lnTo>
                    <a:pt x="6097" y="667"/>
                  </a:lnTo>
                  <a:cubicBezTo>
                    <a:pt x="5549" y="238"/>
                    <a:pt x="4882" y="0"/>
                    <a:pt x="4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174;p18"/>
            <p:cNvSpPr/>
            <p:nvPr/>
          </p:nvSpPr>
          <p:spPr>
            <a:xfrm>
              <a:off x="7436616" y="2318152"/>
              <a:ext cx="70050" cy="68409"/>
            </a:xfrm>
            <a:custGeom>
              <a:avLst/>
              <a:gdLst/>
              <a:ahLst/>
              <a:cxnLst/>
              <a:rect l="l" t="t" r="r" b="b"/>
              <a:pathLst>
                <a:path w="2049" h="2001" extrusionOk="0">
                  <a:moveTo>
                    <a:pt x="644" y="1"/>
                  </a:moveTo>
                  <a:lnTo>
                    <a:pt x="1" y="644"/>
                  </a:lnTo>
                  <a:lnTo>
                    <a:pt x="215" y="1834"/>
                  </a:lnTo>
                  <a:lnTo>
                    <a:pt x="1406" y="2001"/>
                  </a:lnTo>
                  <a:lnTo>
                    <a:pt x="2049" y="1334"/>
                  </a:lnTo>
                  <a:lnTo>
                    <a:pt x="1072" y="1215"/>
                  </a:lnTo>
                  <a:cubicBezTo>
                    <a:pt x="929" y="1191"/>
                    <a:pt x="834" y="1096"/>
                    <a:pt x="810" y="953"/>
                  </a:cubicBezTo>
                  <a:lnTo>
                    <a:pt x="6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39" name="Picture 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92560" y="900137"/>
            <a:ext cx="627342" cy="627342"/>
          </a:xfrm>
          <a:prstGeom prst="rect">
            <a:avLst/>
          </a:prstGeom>
        </p:spPr>
      </p:pic>
      <p:pic>
        <p:nvPicPr>
          <p:cNvPr id="40" name="Picture 3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24394" y="969959"/>
            <a:ext cx="623207" cy="537181"/>
          </a:xfrm>
          <a:prstGeom prst="rect">
            <a:avLst/>
          </a:prstGeom>
        </p:spPr>
      </p:pic>
      <p:sp>
        <p:nvSpPr>
          <p:cNvPr id="41" name="TextBox 139">
            <a:extLst>
              <a:ext uri="{FF2B5EF4-FFF2-40B4-BE49-F238E27FC236}">
                <a16:creationId xmlns:a16="http://schemas.microsoft.com/office/drawing/2014/main" xmlns="" id="{D0EA9F52-5036-6FA1-4052-E20DF64F93F5}"/>
              </a:ext>
            </a:extLst>
          </p:cNvPr>
          <p:cNvSpPr txBox="1"/>
          <p:nvPr/>
        </p:nvSpPr>
        <p:spPr>
          <a:xfrm>
            <a:off x="3766213" y="159746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Approach</a:t>
            </a:r>
            <a:endParaRPr lang="en-PH" sz="1200" dirty="0">
              <a:solidFill>
                <a:schemeClr val="tx1">
                  <a:lumMod val="85000"/>
                  <a:lumOff val="15000"/>
                </a:schemeClr>
              </a:solidFill>
              <a:latin typeface="Montserrat ExtraBold" panose="00000900000000000000" pitchFamily="50" charset="0"/>
            </a:endParaRPr>
          </a:p>
        </p:txBody>
      </p:sp>
      <p:sp>
        <p:nvSpPr>
          <p:cNvPr id="42" name="TextBox 139">
            <a:extLst>
              <a:ext uri="{FF2B5EF4-FFF2-40B4-BE49-F238E27FC236}">
                <a16:creationId xmlns:a16="http://schemas.microsoft.com/office/drawing/2014/main" xmlns="" id="{D0EA9F52-5036-6FA1-4052-E20DF64F93F5}"/>
              </a:ext>
            </a:extLst>
          </p:cNvPr>
          <p:cNvSpPr txBox="1"/>
          <p:nvPr/>
        </p:nvSpPr>
        <p:spPr>
          <a:xfrm>
            <a:off x="4789453" y="1590210"/>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Tech stack</a:t>
            </a:r>
            <a:endParaRPr lang="en-PH" sz="1200" dirty="0">
              <a:solidFill>
                <a:schemeClr val="tx1">
                  <a:lumMod val="85000"/>
                  <a:lumOff val="15000"/>
                </a:schemeClr>
              </a:solidFill>
              <a:latin typeface="Montserrat ExtraBold" panose="00000900000000000000" pitchFamily="50" charset="0"/>
            </a:endParaRPr>
          </a:p>
        </p:txBody>
      </p:sp>
      <p:sp>
        <p:nvSpPr>
          <p:cNvPr id="43" name="TextBox 139">
            <a:extLst>
              <a:ext uri="{FF2B5EF4-FFF2-40B4-BE49-F238E27FC236}">
                <a16:creationId xmlns:a16="http://schemas.microsoft.com/office/drawing/2014/main" xmlns="" id="{D0EA9F52-5036-6FA1-4052-E20DF64F93F5}"/>
              </a:ext>
            </a:extLst>
          </p:cNvPr>
          <p:cNvSpPr txBox="1"/>
          <p:nvPr/>
        </p:nvSpPr>
        <p:spPr>
          <a:xfrm>
            <a:off x="6748843" y="1604724"/>
            <a:ext cx="1874107"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Results</a:t>
            </a:r>
            <a:endParaRPr lang="en-PH" sz="1200" dirty="0">
              <a:solidFill>
                <a:schemeClr val="tx1">
                  <a:lumMod val="85000"/>
                  <a:lumOff val="15000"/>
                </a:schemeClr>
              </a:solidFill>
              <a:latin typeface="Montserrat ExtraBold" panose="00000900000000000000" pitchFamily="50" charset="0"/>
            </a:endParaRPr>
          </a:p>
        </p:txBody>
      </p:sp>
      <p:sp>
        <p:nvSpPr>
          <p:cNvPr id="46" name="Elipse 87">
            <a:extLst>
              <a:ext uri="{FF2B5EF4-FFF2-40B4-BE49-F238E27FC236}">
                <a16:creationId xmlns:a16="http://schemas.microsoft.com/office/drawing/2014/main" xmlns="" id="{CC9AA234-36BC-AAF3-7EF7-7899AA24DEC9}"/>
              </a:ext>
            </a:extLst>
          </p:cNvPr>
          <p:cNvSpPr/>
          <p:nvPr/>
        </p:nvSpPr>
        <p:spPr>
          <a:xfrm>
            <a:off x="2065790" y="1800649"/>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pic>
        <p:nvPicPr>
          <p:cNvPr id="47" name="Picture 4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49761" y="1891007"/>
            <a:ext cx="287983" cy="287983"/>
          </a:xfrm>
          <a:prstGeom prst="rect">
            <a:avLst/>
          </a:prstGeom>
          <a:solidFill>
            <a:schemeClr val="bg1"/>
          </a:solidFill>
          <a:ln>
            <a:solidFill>
              <a:schemeClr val="bg1"/>
            </a:solidFill>
          </a:ln>
        </p:spPr>
      </p:pic>
      <p:sp>
        <p:nvSpPr>
          <p:cNvPr id="48" name="TextBox 139">
            <a:extLst>
              <a:ext uri="{FF2B5EF4-FFF2-40B4-BE49-F238E27FC236}">
                <a16:creationId xmlns:a16="http://schemas.microsoft.com/office/drawing/2014/main" xmlns="" id="{27B17CD9-3577-7B32-1487-F1BECF1BA71F}"/>
              </a:ext>
            </a:extLst>
          </p:cNvPr>
          <p:cNvSpPr txBox="1"/>
          <p:nvPr/>
        </p:nvSpPr>
        <p:spPr>
          <a:xfrm>
            <a:off x="2394865" y="1907170"/>
            <a:ext cx="3458833" cy="276999"/>
          </a:xfrm>
          <a:prstGeom prst="rect">
            <a:avLst/>
          </a:prstGeom>
          <a:noFill/>
        </p:spPr>
        <p:txBody>
          <a:bodyPr wrap="square" rtlCol="0">
            <a:spAutoFit/>
          </a:bodyPr>
          <a:lstStyle/>
          <a:p>
            <a:pPr algn="ctr"/>
            <a:r>
              <a:rPr lang="en-PH" sz="1200" dirty="0" smtClean="0">
                <a:solidFill>
                  <a:schemeClr val="tx1">
                    <a:lumMod val="85000"/>
                    <a:lumOff val="15000"/>
                  </a:schemeClr>
                </a:solidFill>
                <a:latin typeface="Montserrat ExtraBold" panose="00000900000000000000" pitchFamily="50" charset="0"/>
              </a:rPr>
              <a:t>Project Insights and Knowledge</a:t>
            </a:r>
          </a:p>
        </p:txBody>
      </p:sp>
      <p:sp>
        <p:nvSpPr>
          <p:cNvPr id="49" name="Forma libre: forma 7">
            <a:extLst>
              <a:ext uri="{FF2B5EF4-FFF2-40B4-BE49-F238E27FC236}">
                <a16:creationId xmlns:a16="http://schemas.microsoft.com/office/drawing/2014/main" xmlns="" id="{C37A57E7-1582-4D1F-038E-9084C5EC754C}"/>
              </a:ext>
            </a:extLst>
          </p:cNvPr>
          <p:cNvSpPr/>
          <p:nvPr/>
        </p:nvSpPr>
        <p:spPr>
          <a:xfrm>
            <a:off x="2295432" y="6162994"/>
            <a:ext cx="327903" cy="300684"/>
          </a:xfrm>
          <a:custGeom>
            <a:avLst/>
            <a:gdLst>
              <a:gd name="connsiteX0" fmla="*/ 227608 w 327903"/>
              <a:gd name="connsiteY0" fmla="*/ 35588 h 300684"/>
              <a:gd name="connsiteX1" fmla="*/ 247218 w 327903"/>
              <a:gd name="connsiteY1" fmla="*/ 38493 h 300684"/>
              <a:gd name="connsiteX2" fmla="*/ 290796 w 327903"/>
              <a:gd name="connsiteY2" fmla="*/ 82797 h 300684"/>
              <a:gd name="connsiteX3" fmla="*/ 276270 w 327903"/>
              <a:gd name="connsiteY3" fmla="*/ 141627 h 300684"/>
              <a:gd name="connsiteX4" fmla="*/ 190567 w 327903"/>
              <a:gd name="connsiteY4" fmla="*/ 228056 h 300684"/>
              <a:gd name="connsiteX5" fmla="*/ 164421 w 327903"/>
              <a:gd name="connsiteY5" fmla="*/ 254202 h 300684"/>
              <a:gd name="connsiteX6" fmla="*/ 137548 w 327903"/>
              <a:gd name="connsiteY6" fmla="*/ 227329 h 300684"/>
              <a:gd name="connsiteX7" fmla="*/ 52572 w 327903"/>
              <a:gd name="connsiteY7" fmla="*/ 141627 h 300684"/>
              <a:gd name="connsiteX8" fmla="*/ 51846 w 327903"/>
              <a:gd name="connsiteY8" fmla="*/ 58103 h 300684"/>
              <a:gd name="connsiteX9" fmla="*/ 99781 w 327903"/>
              <a:gd name="connsiteY9" fmla="*/ 36315 h 300684"/>
              <a:gd name="connsiteX10" fmla="*/ 135369 w 327903"/>
              <a:gd name="connsiteY10" fmla="*/ 47209 h 300684"/>
              <a:gd name="connsiteX11" fmla="*/ 140453 w 327903"/>
              <a:gd name="connsiteY11" fmla="*/ 50840 h 300684"/>
              <a:gd name="connsiteX12" fmla="*/ 144085 w 327903"/>
              <a:gd name="connsiteY12" fmla="*/ 53019 h 300684"/>
              <a:gd name="connsiteX13" fmla="*/ 165873 w 327903"/>
              <a:gd name="connsiteY13" fmla="*/ 68271 h 300684"/>
              <a:gd name="connsiteX14" fmla="*/ 186936 w 327903"/>
              <a:gd name="connsiteY14" fmla="*/ 51567 h 300684"/>
              <a:gd name="connsiteX15" fmla="*/ 227608 w 327903"/>
              <a:gd name="connsiteY15" fmla="*/ 35588 h 300684"/>
              <a:gd name="connsiteX16" fmla="*/ 227608 w 327903"/>
              <a:gd name="connsiteY16" fmla="*/ 0 h 300684"/>
              <a:gd name="connsiteX17" fmla="*/ 163695 w 327903"/>
              <a:gd name="connsiteY17" fmla="*/ 23968 h 300684"/>
              <a:gd name="connsiteX18" fmla="*/ 154253 w 327903"/>
              <a:gd name="connsiteY18" fmla="*/ 17431 h 300684"/>
              <a:gd name="connsiteX19" fmla="*/ 99055 w 327903"/>
              <a:gd name="connsiteY19" fmla="*/ 726 h 300684"/>
              <a:gd name="connsiteX20" fmla="*/ 24247 w 327903"/>
              <a:gd name="connsiteY20" fmla="*/ 34862 h 300684"/>
              <a:gd name="connsiteX21" fmla="*/ 26425 w 327903"/>
              <a:gd name="connsiteY21" fmla="*/ 165595 h 300684"/>
              <a:gd name="connsiteX22" fmla="*/ 156432 w 327903"/>
              <a:gd name="connsiteY22" fmla="*/ 296327 h 300684"/>
              <a:gd name="connsiteX23" fmla="*/ 163695 w 327903"/>
              <a:gd name="connsiteY23" fmla="*/ 300685 h 300684"/>
              <a:gd name="connsiteX24" fmla="*/ 171684 w 327903"/>
              <a:gd name="connsiteY24" fmla="*/ 296327 h 300684"/>
              <a:gd name="connsiteX25" fmla="*/ 301690 w 327903"/>
              <a:gd name="connsiteY25" fmla="*/ 165595 h 300684"/>
              <a:gd name="connsiteX26" fmla="*/ 256660 w 327903"/>
              <a:gd name="connsiteY26" fmla="*/ 4358 h 300684"/>
              <a:gd name="connsiteX27" fmla="*/ 227608 w 327903"/>
              <a:gd name="connsiteY27" fmla="*/ 0 h 300684"/>
              <a:gd name="connsiteX28" fmla="*/ 227608 w 327903"/>
              <a:gd name="connsiteY28" fmla="*/ 0 h 300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27903" h="300684">
                <a:moveTo>
                  <a:pt x="227608" y="35588"/>
                </a:moveTo>
                <a:cubicBezTo>
                  <a:pt x="233419" y="35588"/>
                  <a:pt x="239955" y="36315"/>
                  <a:pt x="247218" y="38493"/>
                </a:cubicBezTo>
                <a:cubicBezTo>
                  <a:pt x="268281" y="44304"/>
                  <a:pt x="284259" y="61009"/>
                  <a:pt x="290796" y="82797"/>
                </a:cubicBezTo>
                <a:cubicBezTo>
                  <a:pt x="296606" y="103860"/>
                  <a:pt x="291522" y="126375"/>
                  <a:pt x="276270" y="141627"/>
                </a:cubicBezTo>
                <a:cubicBezTo>
                  <a:pt x="248671" y="170679"/>
                  <a:pt x="218893" y="199730"/>
                  <a:pt x="190567" y="228056"/>
                </a:cubicBezTo>
                <a:cubicBezTo>
                  <a:pt x="181852" y="236771"/>
                  <a:pt x="173136" y="245487"/>
                  <a:pt x="164421" y="254202"/>
                </a:cubicBezTo>
                <a:cubicBezTo>
                  <a:pt x="155705" y="245487"/>
                  <a:pt x="146264" y="236045"/>
                  <a:pt x="137548" y="227329"/>
                </a:cubicBezTo>
                <a:cubicBezTo>
                  <a:pt x="109223" y="199004"/>
                  <a:pt x="80171" y="170679"/>
                  <a:pt x="52572" y="141627"/>
                </a:cubicBezTo>
                <a:cubicBezTo>
                  <a:pt x="30783" y="119112"/>
                  <a:pt x="30783" y="82797"/>
                  <a:pt x="51846" y="58103"/>
                </a:cubicBezTo>
                <a:cubicBezTo>
                  <a:pt x="63466" y="44304"/>
                  <a:pt x="80897" y="36315"/>
                  <a:pt x="99781" y="36315"/>
                </a:cubicBezTo>
                <a:cubicBezTo>
                  <a:pt x="112854" y="36315"/>
                  <a:pt x="125201" y="39946"/>
                  <a:pt x="135369" y="47209"/>
                </a:cubicBezTo>
                <a:cubicBezTo>
                  <a:pt x="136822" y="48662"/>
                  <a:pt x="139001" y="49388"/>
                  <a:pt x="140453" y="50840"/>
                </a:cubicBezTo>
                <a:lnTo>
                  <a:pt x="144085" y="53019"/>
                </a:lnTo>
                <a:lnTo>
                  <a:pt x="165873" y="68271"/>
                </a:lnTo>
                <a:lnTo>
                  <a:pt x="186936" y="51567"/>
                </a:lnTo>
                <a:cubicBezTo>
                  <a:pt x="199283" y="40672"/>
                  <a:pt x="213082" y="35588"/>
                  <a:pt x="227608" y="35588"/>
                </a:cubicBezTo>
                <a:moveTo>
                  <a:pt x="227608" y="0"/>
                </a:moveTo>
                <a:cubicBezTo>
                  <a:pt x="205093" y="0"/>
                  <a:pt x="183304" y="7989"/>
                  <a:pt x="163695" y="23968"/>
                </a:cubicBezTo>
                <a:cubicBezTo>
                  <a:pt x="160063" y="21789"/>
                  <a:pt x="157158" y="19610"/>
                  <a:pt x="154253" y="17431"/>
                </a:cubicBezTo>
                <a:cubicBezTo>
                  <a:pt x="137548" y="5810"/>
                  <a:pt x="117938" y="726"/>
                  <a:pt x="99055" y="726"/>
                </a:cubicBezTo>
                <a:cubicBezTo>
                  <a:pt x="70729" y="726"/>
                  <a:pt x="43130" y="12347"/>
                  <a:pt x="24247" y="34862"/>
                </a:cubicBezTo>
                <a:cubicBezTo>
                  <a:pt x="-8437" y="72629"/>
                  <a:pt x="-8437" y="130006"/>
                  <a:pt x="26425" y="165595"/>
                </a:cubicBezTo>
                <a:cubicBezTo>
                  <a:pt x="69277" y="209898"/>
                  <a:pt x="112854" y="252750"/>
                  <a:pt x="156432" y="296327"/>
                </a:cubicBezTo>
                <a:cubicBezTo>
                  <a:pt x="159337" y="299232"/>
                  <a:pt x="161516" y="300685"/>
                  <a:pt x="163695" y="300685"/>
                </a:cubicBezTo>
                <a:cubicBezTo>
                  <a:pt x="165873" y="300685"/>
                  <a:pt x="168779" y="299232"/>
                  <a:pt x="171684" y="296327"/>
                </a:cubicBezTo>
                <a:cubicBezTo>
                  <a:pt x="215261" y="252750"/>
                  <a:pt x="259565" y="209898"/>
                  <a:pt x="301690" y="165595"/>
                </a:cubicBezTo>
                <a:cubicBezTo>
                  <a:pt x="351804" y="112575"/>
                  <a:pt x="326384" y="23968"/>
                  <a:pt x="256660" y="4358"/>
                </a:cubicBezTo>
                <a:cubicBezTo>
                  <a:pt x="246492" y="1453"/>
                  <a:pt x="237050" y="0"/>
                  <a:pt x="227608" y="0"/>
                </a:cubicBezTo>
                <a:lnTo>
                  <a:pt x="227608" y="0"/>
                </a:lnTo>
                <a:close/>
              </a:path>
            </a:pathLst>
          </a:custGeom>
          <a:solidFill>
            <a:srgbClr val="000000"/>
          </a:solidFill>
          <a:ln w="7262" cap="flat">
            <a:noFill/>
            <a:prstDash val="solid"/>
            <a:miter/>
          </a:ln>
        </p:spPr>
        <p:txBody>
          <a:bodyPr rtlCol="0" anchor="ctr"/>
          <a:lstStyle/>
          <a:p>
            <a:endParaRPr lang="es-CO" dirty="0"/>
          </a:p>
        </p:txBody>
      </p:sp>
      <p:sp>
        <p:nvSpPr>
          <p:cNvPr id="50" name="Forma libre: forma 5">
            <a:extLst>
              <a:ext uri="{FF2B5EF4-FFF2-40B4-BE49-F238E27FC236}">
                <a16:creationId xmlns:a16="http://schemas.microsoft.com/office/drawing/2014/main" xmlns="" id="{7D76F141-9604-B9A5-99F7-24B36890BBF5}"/>
              </a:ext>
            </a:extLst>
          </p:cNvPr>
          <p:cNvSpPr/>
          <p:nvPr/>
        </p:nvSpPr>
        <p:spPr>
          <a:xfrm>
            <a:off x="2782311" y="6153552"/>
            <a:ext cx="308899" cy="308674"/>
          </a:xfrm>
          <a:custGeom>
            <a:avLst/>
            <a:gdLst>
              <a:gd name="connsiteX0" fmla="*/ 154200 w 308899"/>
              <a:gd name="connsiteY0" fmla="*/ 34862 h 308674"/>
              <a:gd name="connsiteX1" fmla="*/ 273311 w 308899"/>
              <a:gd name="connsiteY1" fmla="*/ 153974 h 308674"/>
              <a:gd name="connsiteX2" fmla="*/ 258786 w 308899"/>
              <a:gd name="connsiteY2" fmla="*/ 211351 h 308674"/>
              <a:gd name="connsiteX3" fmla="*/ 252975 w 308899"/>
              <a:gd name="connsiteY3" fmla="*/ 222245 h 308674"/>
              <a:gd name="connsiteX4" fmla="*/ 255154 w 308899"/>
              <a:gd name="connsiteY4" fmla="*/ 234592 h 308674"/>
              <a:gd name="connsiteX5" fmla="*/ 260238 w 308899"/>
              <a:gd name="connsiteY5" fmla="*/ 265097 h 308674"/>
              <a:gd name="connsiteX6" fmla="*/ 227555 w 308899"/>
              <a:gd name="connsiteY6" fmla="*/ 259286 h 308674"/>
              <a:gd name="connsiteX7" fmla="*/ 215934 w 308899"/>
              <a:gd name="connsiteY7" fmla="*/ 257107 h 308674"/>
              <a:gd name="connsiteX8" fmla="*/ 205766 w 308899"/>
              <a:gd name="connsiteY8" fmla="*/ 262191 h 308674"/>
              <a:gd name="connsiteX9" fmla="*/ 154200 w 308899"/>
              <a:gd name="connsiteY9" fmla="*/ 273812 h 308674"/>
              <a:gd name="connsiteX10" fmla="*/ 65592 w 308899"/>
              <a:gd name="connsiteY10" fmla="*/ 233866 h 308674"/>
              <a:gd name="connsiteX11" fmla="*/ 35814 w 308899"/>
              <a:gd name="connsiteY11" fmla="*/ 140901 h 308674"/>
              <a:gd name="connsiteX12" fmla="*/ 140400 w 308899"/>
              <a:gd name="connsiteY12" fmla="*/ 36315 h 308674"/>
              <a:gd name="connsiteX13" fmla="*/ 154200 w 308899"/>
              <a:gd name="connsiteY13" fmla="*/ 34862 h 308674"/>
              <a:gd name="connsiteX14" fmla="*/ 154200 w 308899"/>
              <a:gd name="connsiteY14" fmla="*/ 0 h 308674"/>
              <a:gd name="connsiteX15" fmla="*/ 136769 w 308899"/>
              <a:gd name="connsiteY15" fmla="*/ 726 h 308674"/>
              <a:gd name="connsiteX16" fmla="*/ 952 w 308899"/>
              <a:gd name="connsiteY16" fmla="*/ 136543 h 308674"/>
              <a:gd name="connsiteX17" fmla="*/ 154200 w 308899"/>
              <a:gd name="connsiteY17" fmla="*/ 308674 h 308674"/>
              <a:gd name="connsiteX18" fmla="*/ 221018 w 308899"/>
              <a:gd name="connsiteY18" fmla="*/ 293422 h 308674"/>
              <a:gd name="connsiteX19" fmla="*/ 299458 w 308899"/>
              <a:gd name="connsiteY19" fmla="*/ 307948 h 308674"/>
              <a:gd name="connsiteX20" fmla="*/ 300184 w 308899"/>
              <a:gd name="connsiteY20" fmla="*/ 307948 h 308674"/>
              <a:gd name="connsiteX21" fmla="*/ 303089 w 308899"/>
              <a:gd name="connsiteY21" fmla="*/ 305043 h 308674"/>
              <a:gd name="connsiteX22" fmla="*/ 290016 w 308899"/>
              <a:gd name="connsiteY22" fmla="*/ 228782 h 308674"/>
              <a:gd name="connsiteX23" fmla="*/ 308900 w 308899"/>
              <a:gd name="connsiteY23" fmla="*/ 154700 h 308674"/>
              <a:gd name="connsiteX24" fmla="*/ 154200 w 308899"/>
              <a:gd name="connsiteY24" fmla="*/ 0 h 308674"/>
              <a:gd name="connsiteX25" fmla="*/ 154200 w 308899"/>
              <a:gd name="connsiteY25" fmla="*/ 0 h 308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899" h="308674">
                <a:moveTo>
                  <a:pt x="154200" y="34862"/>
                </a:moveTo>
                <a:cubicBezTo>
                  <a:pt x="220292" y="34862"/>
                  <a:pt x="273311" y="88608"/>
                  <a:pt x="273311" y="153974"/>
                </a:cubicBezTo>
                <a:cubicBezTo>
                  <a:pt x="273311" y="174310"/>
                  <a:pt x="268227" y="193920"/>
                  <a:pt x="258786" y="211351"/>
                </a:cubicBezTo>
                <a:lnTo>
                  <a:pt x="252975" y="222245"/>
                </a:lnTo>
                <a:lnTo>
                  <a:pt x="255154" y="234592"/>
                </a:lnTo>
                <a:lnTo>
                  <a:pt x="260238" y="265097"/>
                </a:lnTo>
                <a:lnTo>
                  <a:pt x="227555" y="259286"/>
                </a:lnTo>
                <a:lnTo>
                  <a:pt x="215934" y="257107"/>
                </a:lnTo>
                <a:lnTo>
                  <a:pt x="205766" y="262191"/>
                </a:lnTo>
                <a:cubicBezTo>
                  <a:pt x="189062" y="270181"/>
                  <a:pt x="172357" y="273812"/>
                  <a:pt x="154200" y="273812"/>
                </a:cubicBezTo>
                <a:cubicBezTo>
                  <a:pt x="120064" y="273812"/>
                  <a:pt x="88107" y="259286"/>
                  <a:pt x="65592" y="233866"/>
                </a:cubicBezTo>
                <a:cubicBezTo>
                  <a:pt x="42351" y="208446"/>
                  <a:pt x="32183" y="175036"/>
                  <a:pt x="35814" y="140901"/>
                </a:cubicBezTo>
                <a:cubicBezTo>
                  <a:pt x="41624" y="86429"/>
                  <a:pt x="85928" y="42125"/>
                  <a:pt x="140400" y="36315"/>
                </a:cubicBezTo>
                <a:cubicBezTo>
                  <a:pt x="145484" y="34862"/>
                  <a:pt x="149842" y="34862"/>
                  <a:pt x="154200" y="34862"/>
                </a:cubicBezTo>
                <a:moveTo>
                  <a:pt x="154200" y="0"/>
                </a:moveTo>
                <a:cubicBezTo>
                  <a:pt x="148389" y="0"/>
                  <a:pt x="142579" y="0"/>
                  <a:pt x="136769" y="726"/>
                </a:cubicBezTo>
                <a:cubicBezTo>
                  <a:pt x="66318" y="8716"/>
                  <a:pt x="8941" y="66093"/>
                  <a:pt x="952" y="136543"/>
                </a:cubicBezTo>
                <a:cubicBezTo>
                  <a:pt x="-9216" y="229508"/>
                  <a:pt x="63413" y="308674"/>
                  <a:pt x="154200" y="308674"/>
                </a:cubicBezTo>
                <a:cubicBezTo>
                  <a:pt x="178167" y="308674"/>
                  <a:pt x="200682" y="302864"/>
                  <a:pt x="221018" y="293422"/>
                </a:cubicBezTo>
                <a:lnTo>
                  <a:pt x="299458" y="307948"/>
                </a:lnTo>
                <a:cubicBezTo>
                  <a:pt x="299458" y="307948"/>
                  <a:pt x="299458" y="307948"/>
                  <a:pt x="300184" y="307948"/>
                </a:cubicBezTo>
                <a:cubicBezTo>
                  <a:pt x="301637" y="307948"/>
                  <a:pt x="303089" y="306495"/>
                  <a:pt x="303089" y="305043"/>
                </a:cubicBezTo>
                <a:lnTo>
                  <a:pt x="290016" y="228782"/>
                </a:lnTo>
                <a:cubicBezTo>
                  <a:pt x="302363" y="206993"/>
                  <a:pt x="308900" y="181573"/>
                  <a:pt x="308900" y="154700"/>
                </a:cubicBezTo>
                <a:cubicBezTo>
                  <a:pt x="308900" y="68998"/>
                  <a:pt x="239902" y="0"/>
                  <a:pt x="154200" y="0"/>
                </a:cubicBezTo>
                <a:lnTo>
                  <a:pt x="154200" y="0"/>
                </a:lnTo>
                <a:close/>
              </a:path>
            </a:pathLst>
          </a:custGeom>
          <a:solidFill>
            <a:srgbClr val="000000"/>
          </a:solidFill>
          <a:ln w="7262" cap="flat">
            <a:noFill/>
            <a:prstDash val="solid"/>
            <a:miter/>
          </a:ln>
        </p:spPr>
        <p:txBody>
          <a:bodyPr rtlCol="0" anchor="ctr"/>
          <a:lstStyle/>
          <a:p>
            <a:endParaRPr lang="es-CO" dirty="0"/>
          </a:p>
        </p:txBody>
      </p:sp>
      <p:sp>
        <p:nvSpPr>
          <p:cNvPr id="51" name="Forma libre: forma 6">
            <a:extLst>
              <a:ext uri="{FF2B5EF4-FFF2-40B4-BE49-F238E27FC236}">
                <a16:creationId xmlns:a16="http://schemas.microsoft.com/office/drawing/2014/main" xmlns="" id="{79052C81-4AC3-3367-F6E1-92FA4F7FDC34}"/>
              </a:ext>
            </a:extLst>
          </p:cNvPr>
          <p:cNvSpPr/>
          <p:nvPr/>
        </p:nvSpPr>
        <p:spPr>
          <a:xfrm>
            <a:off x="3234824" y="6170983"/>
            <a:ext cx="322190" cy="284706"/>
          </a:xfrm>
          <a:custGeom>
            <a:avLst/>
            <a:gdLst>
              <a:gd name="connsiteX0" fmla="*/ 319427 w 322190"/>
              <a:gd name="connsiteY0" fmla="*/ 0 h 284706"/>
              <a:gd name="connsiteX1" fmla="*/ 319427 w 322190"/>
              <a:gd name="connsiteY1" fmla="*/ 0 h 284706"/>
              <a:gd name="connsiteX2" fmla="*/ 2764 w 322190"/>
              <a:gd name="connsiteY2" fmla="*/ 0 h 284706"/>
              <a:gd name="connsiteX3" fmla="*/ 585 w 322190"/>
              <a:gd name="connsiteY3" fmla="*/ 4358 h 284706"/>
              <a:gd name="connsiteX4" fmla="*/ 106623 w 322190"/>
              <a:gd name="connsiteY4" fmla="*/ 125649 h 284706"/>
              <a:gd name="connsiteX5" fmla="*/ 107350 w 322190"/>
              <a:gd name="connsiteY5" fmla="*/ 126375 h 284706"/>
              <a:gd name="connsiteX6" fmla="*/ 152380 w 322190"/>
              <a:gd name="connsiteY6" fmla="*/ 282528 h 284706"/>
              <a:gd name="connsiteX7" fmla="*/ 154559 w 322190"/>
              <a:gd name="connsiteY7" fmla="*/ 284706 h 284706"/>
              <a:gd name="connsiteX8" fmla="*/ 156737 w 322190"/>
              <a:gd name="connsiteY8" fmla="*/ 283254 h 284706"/>
              <a:gd name="connsiteX9" fmla="*/ 321606 w 322190"/>
              <a:gd name="connsiteY9" fmla="*/ 3631 h 284706"/>
              <a:gd name="connsiteX10" fmla="*/ 319427 w 322190"/>
              <a:gd name="connsiteY10" fmla="*/ 0 h 284706"/>
              <a:gd name="connsiteX11" fmla="*/ 74667 w 322190"/>
              <a:gd name="connsiteY11" fmla="*/ 35588 h 284706"/>
              <a:gd name="connsiteX12" fmla="*/ 228640 w 322190"/>
              <a:gd name="connsiteY12" fmla="*/ 35588 h 284706"/>
              <a:gd name="connsiteX13" fmla="*/ 126233 w 322190"/>
              <a:gd name="connsiteY13" fmla="*/ 95144 h 284706"/>
              <a:gd name="connsiteX14" fmla="*/ 74667 w 322190"/>
              <a:gd name="connsiteY14" fmla="*/ 35588 h 284706"/>
              <a:gd name="connsiteX15" fmla="*/ 142938 w 322190"/>
              <a:gd name="connsiteY15" fmla="*/ 123470 h 284706"/>
              <a:gd name="connsiteX16" fmla="*/ 245345 w 322190"/>
              <a:gd name="connsiteY16" fmla="*/ 63914 h 284706"/>
              <a:gd name="connsiteX17" fmla="*/ 164727 w 322190"/>
              <a:gd name="connsiteY17" fmla="*/ 200457 h 284706"/>
              <a:gd name="connsiteX18" fmla="*/ 142938 w 322190"/>
              <a:gd name="connsiteY18" fmla="*/ 123470 h 28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22190" h="284706">
                <a:moveTo>
                  <a:pt x="319427" y="0"/>
                </a:moveTo>
                <a:cubicBezTo>
                  <a:pt x="319427" y="0"/>
                  <a:pt x="319427" y="0"/>
                  <a:pt x="319427" y="0"/>
                </a:cubicBezTo>
                <a:lnTo>
                  <a:pt x="2764" y="0"/>
                </a:lnTo>
                <a:cubicBezTo>
                  <a:pt x="585" y="0"/>
                  <a:pt x="-868" y="2905"/>
                  <a:pt x="585" y="4358"/>
                </a:cubicBezTo>
                <a:lnTo>
                  <a:pt x="106623" y="125649"/>
                </a:lnTo>
                <a:cubicBezTo>
                  <a:pt x="106623" y="125649"/>
                  <a:pt x="107350" y="126375"/>
                  <a:pt x="107350" y="126375"/>
                </a:cubicBezTo>
                <a:lnTo>
                  <a:pt x="152380" y="282528"/>
                </a:lnTo>
                <a:cubicBezTo>
                  <a:pt x="152380" y="283980"/>
                  <a:pt x="153832" y="284706"/>
                  <a:pt x="154559" y="284706"/>
                </a:cubicBezTo>
                <a:cubicBezTo>
                  <a:pt x="155285" y="284706"/>
                  <a:pt x="156011" y="283980"/>
                  <a:pt x="156737" y="283254"/>
                </a:cubicBezTo>
                <a:lnTo>
                  <a:pt x="321606" y="3631"/>
                </a:lnTo>
                <a:cubicBezTo>
                  <a:pt x="323058" y="2179"/>
                  <a:pt x="321606" y="0"/>
                  <a:pt x="319427" y="0"/>
                </a:cubicBezTo>
                <a:close/>
                <a:moveTo>
                  <a:pt x="74667" y="35588"/>
                </a:moveTo>
                <a:lnTo>
                  <a:pt x="228640" y="35588"/>
                </a:lnTo>
                <a:lnTo>
                  <a:pt x="126233" y="95144"/>
                </a:lnTo>
                <a:lnTo>
                  <a:pt x="74667" y="35588"/>
                </a:lnTo>
                <a:close/>
                <a:moveTo>
                  <a:pt x="142938" y="123470"/>
                </a:moveTo>
                <a:lnTo>
                  <a:pt x="245345" y="63914"/>
                </a:lnTo>
                <a:lnTo>
                  <a:pt x="164727" y="200457"/>
                </a:lnTo>
                <a:lnTo>
                  <a:pt x="142938" y="123470"/>
                </a:lnTo>
                <a:close/>
              </a:path>
            </a:pathLst>
          </a:custGeom>
          <a:solidFill>
            <a:srgbClr val="000000"/>
          </a:solidFill>
          <a:ln w="7262" cap="flat">
            <a:noFill/>
            <a:prstDash val="solid"/>
            <a:miter/>
          </a:ln>
        </p:spPr>
        <p:txBody>
          <a:bodyPr rtlCol="0" anchor="ctr"/>
          <a:lstStyle/>
          <a:p>
            <a:endParaRPr lang="es-CO" dirty="0"/>
          </a:p>
        </p:txBody>
      </p:sp>
      <p:sp>
        <p:nvSpPr>
          <p:cNvPr id="52" name="CuadroTexto 16">
            <a:extLst>
              <a:ext uri="{FF2B5EF4-FFF2-40B4-BE49-F238E27FC236}">
                <a16:creationId xmlns:a16="http://schemas.microsoft.com/office/drawing/2014/main" xmlns="" id="{279D1CFD-1EAA-D11D-50C3-417FCF9A9B5D}"/>
              </a:ext>
            </a:extLst>
          </p:cNvPr>
          <p:cNvSpPr txBox="1"/>
          <p:nvPr/>
        </p:nvSpPr>
        <p:spPr>
          <a:xfrm>
            <a:off x="2254455" y="6462226"/>
            <a:ext cx="2664983" cy="307777"/>
          </a:xfrm>
          <a:prstGeom prst="rect">
            <a:avLst/>
          </a:prstGeom>
          <a:noFill/>
        </p:spPr>
        <p:txBody>
          <a:bodyPr wrap="square" rtlCol="0">
            <a:spAutoFit/>
          </a:bodyPr>
          <a:lstStyle/>
          <a:p>
            <a:r>
              <a:rPr lang="en-US" sz="1400" dirty="0" smtClean="0"/>
              <a:t>6 likes</a:t>
            </a:r>
            <a:endParaRPr lang="en-US" sz="1400" dirty="0"/>
          </a:p>
        </p:txBody>
      </p:sp>
      <p:sp>
        <p:nvSpPr>
          <p:cNvPr id="53" name="Forma libre: forma 15">
            <a:extLst>
              <a:ext uri="{FF2B5EF4-FFF2-40B4-BE49-F238E27FC236}">
                <a16:creationId xmlns:a16="http://schemas.microsoft.com/office/drawing/2014/main" xmlns="" id="{9D4E697F-EE4E-720F-1FA5-2ED9C839B049}"/>
              </a:ext>
            </a:extLst>
          </p:cNvPr>
          <p:cNvSpPr/>
          <p:nvPr/>
        </p:nvSpPr>
        <p:spPr>
          <a:xfrm>
            <a:off x="5789594" y="6080923"/>
            <a:ext cx="254202" cy="310852"/>
          </a:xfrm>
          <a:custGeom>
            <a:avLst/>
            <a:gdLst>
              <a:gd name="connsiteX0" fmla="*/ 218614 w 254202"/>
              <a:gd name="connsiteY0" fmla="*/ 34862 h 310852"/>
              <a:gd name="connsiteX1" fmla="*/ 218614 w 254202"/>
              <a:gd name="connsiteY1" fmla="*/ 233866 h 310852"/>
              <a:gd name="connsiteX2" fmla="*/ 150342 w 254202"/>
              <a:gd name="connsiteY2" fmla="*/ 169952 h 310852"/>
              <a:gd name="connsiteX3" fmla="*/ 126375 w 254202"/>
              <a:gd name="connsiteY3" fmla="*/ 147437 h 310852"/>
              <a:gd name="connsiteX4" fmla="*/ 102407 w 254202"/>
              <a:gd name="connsiteY4" fmla="*/ 169952 h 310852"/>
              <a:gd name="connsiteX5" fmla="*/ 34136 w 254202"/>
              <a:gd name="connsiteY5" fmla="*/ 233866 h 310852"/>
              <a:gd name="connsiteX6" fmla="*/ 34136 w 254202"/>
              <a:gd name="connsiteY6" fmla="*/ 34862 h 310852"/>
              <a:gd name="connsiteX7" fmla="*/ 126375 w 254202"/>
              <a:gd name="connsiteY7" fmla="*/ 34862 h 310852"/>
              <a:gd name="connsiteX8" fmla="*/ 218614 w 254202"/>
              <a:gd name="connsiteY8" fmla="*/ 34862 h 310852"/>
              <a:gd name="connsiteX9" fmla="*/ 254202 w 254202"/>
              <a:gd name="connsiteY9" fmla="*/ 0 h 310852"/>
              <a:gd name="connsiteX10" fmla="*/ 127101 w 254202"/>
              <a:gd name="connsiteY10" fmla="*/ 0 h 310852"/>
              <a:gd name="connsiteX11" fmla="*/ 0 w 254202"/>
              <a:gd name="connsiteY11" fmla="*/ 0 h 310852"/>
              <a:gd name="connsiteX12" fmla="*/ 0 w 254202"/>
              <a:gd name="connsiteY12" fmla="*/ 307948 h 310852"/>
              <a:gd name="connsiteX13" fmla="*/ 2905 w 254202"/>
              <a:gd name="connsiteY13" fmla="*/ 310853 h 310852"/>
              <a:gd name="connsiteX14" fmla="*/ 5084 w 254202"/>
              <a:gd name="connsiteY14" fmla="*/ 310127 h 310852"/>
              <a:gd name="connsiteX15" fmla="*/ 127101 w 254202"/>
              <a:gd name="connsiteY15" fmla="*/ 195373 h 310852"/>
              <a:gd name="connsiteX16" fmla="*/ 249118 w 254202"/>
              <a:gd name="connsiteY16" fmla="*/ 309400 h 310852"/>
              <a:gd name="connsiteX17" fmla="*/ 251297 w 254202"/>
              <a:gd name="connsiteY17" fmla="*/ 310127 h 310852"/>
              <a:gd name="connsiteX18" fmla="*/ 254202 w 254202"/>
              <a:gd name="connsiteY18" fmla="*/ 307222 h 310852"/>
              <a:gd name="connsiteX19" fmla="*/ 254202 w 254202"/>
              <a:gd name="connsiteY19" fmla="*/ 0 h 310852"/>
              <a:gd name="connsiteX20" fmla="*/ 254202 w 254202"/>
              <a:gd name="connsiteY20" fmla="*/ 0 h 31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4202" h="310852">
                <a:moveTo>
                  <a:pt x="218614" y="34862"/>
                </a:moveTo>
                <a:lnTo>
                  <a:pt x="218614" y="233866"/>
                </a:lnTo>
                <a:lnTo>
                  <a:pt x="150342" y="169952"/>
                </a:lnTo>
                <a:lnTo>
                  <a:pt x="126375" y="147437"/>
                </a:lnTo>
                <a:lnTo>
                  <a:pt x="102407" y="169952"/>
                </a:lnTo>
                <a:lnTo>
                  <a:pt x="34136" y="233866"/>
                </a:lnTo>
                <a:lnTo>
                  <a:pt x="34136" y="34862"/>
                </a:lnTo>
                <a:lnTo>
                  <a:pt x="126375" y="34862"/>
                </a:lnTo>
                <a:lnTo>
                  <a:pt x="218614" y="34862"/>
                </a:lnTo>
                <a:moveTo>
                  <a:pt x="254202" y="0"/>
                </a:moveTo>
                <a:lnTo>
                  <a:pt x="127101" y="0"/>
                </a:lnTo>
                <a:lnTo>
                  <a:pt x="0" y="0"/>
                </a:lnTo>
                <a:lnTo>
                  <a:pt x="0" y="307948"/>
                </a:lnTo>
                <a:cubicBezTo>
                  <a:pt x="0" y="310127"/>
                  <a:pt x="1453" y="310853"/>
                  <a:pt x="2905" y="310853"/>
                </a:cubicBezTo>
                <a:cubicBezTo>
                  <a:pt x="3631" y="310853"/>
                  <a:pt x="4358" y="310853"/>
                  <a:pt x="5084" y="310127"/>
                </a:cubicBezTo>
                <a:lnTo>
                  <a:pt x="127101" y="195373"/>
                </a:lnTo>
                <a:lnTo>
                  <a:pt x="249118" y="309400"/>
                </a:lnTo>
                <a:cubicBezTo>
                  <a:pt x="249844" y="310127"/>
                  <a:pt x="250571" y="310127"/>
                  <a:pt x="251297" y="310127"/>
                </a:cubicBezTo>
                <a:cubicBezTo>
                  <a:pt x="252750" y="310127"/>
                  <a:pt x="254202" y="308674"/>
                  <a:pt x="254202" y="307222"/>
                </a:cubicBezTo>
                <a:lnTo>
                  <a:pt x="254202" y="0"/>
                </a:lnTo>
                <a:lnTo>
                  <a:pt x="254202" y="0"/>
                </a:lnTo>
                <a:close/>
              </a:path>
            </a:pathLst>
          </a:custGeom>
          <a:solidFill>
            <a:srgbClr val="000000"/>
          </a:solidFill>
          <a:ln w="7262" cap="flat">
            <a:noFill/>
            <a:prstDash val="solid"/>
            <a:miter/>
          </a:ln>
        </p:spPr>
        <p:txBody>
          <a:bodyPr rtlCol="0" anchor="ctr"/>
          <a:lstStyle/>
          <a:p>
            <a:endParaRPr lang="es-CO" dirty="0"/>
          </a:p>
        </p:txBody>
      </p:sp>
      <p:sp>
        <p:nvSpPr>
          <p:cNvPr id="56" name="Rectangle 55"/>
          <p:cNvSpPr/>
          <p:nvPr/>
        </p:nvSpPr>
        <p:spPr>
          <a:xfrm>
            <a:off x="5132330" y="2350096"/>
            <a:ext cx="3490620" cy="623550"/>
          </a:xfrm>
          <a:prstGeom prst="rect">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latin typeface="Arial Black" pitchFamily="34" charset="0"/>
              </a:rPr>
              <a:t>Marketing Analysis  </a:t>
            </a:r>
            <a:endParaRPr lang="en-IN" dirty="0">
              <a:latin typeface="Arial Black" pitchFamily="34" charset="0"/>
            </a:endParaRPr>
          </a:p>
        </p:txBody>
      </p:sp>
      <p:sp>
        <p:nvSpPr>
          <p:cNvPr id="57" name="Gráfico 19">
            <a:extLst>
              <a:ext uri="{FF2B5EF4-FFF2-40B4-BE49-F238E27FC236}">
                <a16:creationId xmlns:a16="http://schemas.microsoft.com/office/drawing/2014/main" xmlns="" id="{8E248732-B9F2-05E1-6505-735DD08F18E4}"/>
              </a:ext>
            </a:extLst>
          </p:cNvPr>
          <p:cNvSpPr/>
          <p:nvPr/>
        </p:nvSpPr>
        <p:spPr>
          <a:xfrm>
            <a:off x="8874578" y="2511321"/>
            <a:ext cx="401939" cy="295861"/>
          </a:xfrm>
          <a:custGeom>
            <a:avLst/>
            <a:gdLst>
              <a:gd name="connsiteX0" fmla="*/ 441706 w 448285"/>
              <a:gd name="connsiteY0" fmla="*/ 407255 h 446420"/>
              <a:gd name="connsiteX1" fmla="*/ 346692 w 448285"/>
              <a:gd name="connsiteY1" fmla="*/ 308977 h 446420"/>
              <a:gd name="connsiteX2" fmla="*/ 385859 w 448285"/>
              <a:gd name="connsiteY2" fmla="*/ 192929 h 446420"/>
              <a:gd name="connsiteX3" fmla="*/ 192929 w 448285"/>
              <a:gd name="connsiteY3" fmla="*/ 0 h 446420"/>
              <a:gd name="connsiteX4" fmla="*/ 0 w 448285"/>
              <a:gd name="connsiteY4" fmla="*/ 192929 h 446420"/>
              <a:gd name="connsiteX5" fmla="*/ 192929 w 448285"/>
              <a:gd name="connsiteY5" fmla="*/ 385859 h 446420"/>
              <a:gd name="connsiteX6" fmla="*/ 314779 w 448285"/>
              <a:gd name="connsiteY6" fmla="*/ 342341 h 446420"/>
              <a:gd name="connsiteX7" fmla="*/ 408343 w 448285"/>
              <a:gd name="connsiteY7" fmla="*/ 439531 h 446420"/>
              <a:gd name="connsiteX8" fmla="*/ 425025 w 448285"/>
              <a:gd name="connsiteY8" fmla="*/ 446421 h 446420"/>
              <a:gd name="connsiteX9" fmla="*/ 440981 w 448285"/>
              <a:gd name="connsiteY9" fmla="*/ 439893 h 446420"/>
              <a:gd name="connsiteX10" fmla="*/ 441706 w 448285"/>
              <a:gd name="connsiteY10" fmla="*/ 407255 h 446420"/>
              <a:gd name="connsiteX11" fmla="*/ 192929 w 448285"/>
              <a:gd name="connsiteY11" fmla="*/ 336901 h 446420"/>
              <a:gd name="connsiteX12" fmla="*/ 48958 w 448285"/>
              <a:gd name="connsiteY12" fmla="*/ 192929 h 446420"/>
              <a:gd name="connsiteX13" fmla="*/ 192929 w 448285"/>
              <a:gd name="connsiteY13" fmla="*/ 48958 h 446420"/>
              <a:gd name="connsiteX14" fmla="*/ 336901 w 448285"/>
              <a:gd name="connsiteY14" fmla="*/ 192929 h 446420"/>
              <a:gd name="connsiteX15" fmla="*/ 192929 w 448285"/>
              <a:gd name="connsiteY15" fmla="*/ 336901 h 446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8285" h="446420">
                <a:moveTo>
                  <a:pt x="441706" y="407255"/>
                </a:moveTo>
                <a:lnTo>
                  <a:pt x="346692" y="308977"/>
                </a:lnTo>
                <a:cubicBezTo>
                  <a:pt x="370990" y="276701"/>
                  <a:pt x="385859" y="236447"/>
                  <a:pt x="385859" y="192929"/>
                </a:cubicBezTo>
                <a:cubicBezTo>
                  <a:pt x="385859" y="86310"/>
                  <a:pt x="299548" y="0"/>
                  <a:pt x="192929" y="0"/>
                </a:cubicBezTo>
                <a:cubicBezTo>
                  <a:pt x="86310" y="0"/>
                  <a:pt x="0" y="86310"/>
                  <a:pt x="0" y="192929"/>
                </a:cubicBezTo>
                <a:cubicBezTo>
                  <a:pt x="0" y="299548"/>
                  <a:pt x="86310" y="385859"/>
                  <a:pt x="192929" y="385859"/>
                </a:cubicBezTo>
                <a:cubicBezTo>
                  <a:pt x="238986" y="385859"/>
                  <a:pt x="281416" y="369539"/>
                  <a:pt x="314779" y="342341"/>
                </a:cubicBezTo>
                <a:lnTo>
                  <a:pt x="408343" y="439531"/>
                </a:lnTo>
                <a:cubicBezTo>
                  <a:pt x="412695" y="444245"/>
                  <a:pt x="418860" y="446421"/>
                  <a:pt x="425025" y="446421"/>
                </a:cubicBezTo>
                <a:cubicBezTo>
                  <a:pt x="430827" y="446421"/>
                  <a:pt x="436629" y="444245"/>
                  <a:pt x="440981" y="439893"/>
                </a:cubicBezTo>
                <a:cubicBezTo>
                  <a:pt x="450410" y="431190"/>
                  <a:pt x="450773" y="416684"/>
                  <a:pt x="441706" y="407255"/>
                </a:cubicBezTo>
                <a:close/>
                <a:moveTo>
                  <a:pt x="192929" y="336901"/>
                </a:moveTo>
                <a:cubicBezTo>
                  <a:pt x="113509" y="336901"/>
                  <a:pt x="48958" y="272349"/>
                  <a:pt x="48958" y="192929"/>
                </a:cubicBezTo>
                <a:cubicBezTo>
                  <a:pt x="48958" y="113509"/>
                  <a:pt x="113509" y="48958"/>
                  <a:pt x="192929" y="48958"/>
                </a:cubicBezTo>
                <a:cubicBezTo>
                  <a:pt x="272349" y="48958"/>
                  <a:pt x="336901" y="113509"/>
                  <a:pt x="336901" y="192929"/>
                </a:cubicBezTo>
                <a:cubicBezTo>
                  <a:pt x="337264" y="272349"/>
                  <a:pt x="272712" y="336901"/>
                  <a:pt x="192929" y="336901"/>
                </a:cubicBezTo>
                <a:close/>
              </a:path>
            </a:pathLst>
          </a:custGeom>
          <a:solidFill>
            <a:schemeClr val="bg1"/>
          </a:solidFill>
          <a:ln w="3620" cap="flat">
            <a:noFill/>
            <a:prstDash val="solid"/>
            <a:miter/>
          </a:ln>
        </p:spPr>
        <p:txBody>
          <a:bodyPr rtlCol="0" anchor="ctr"/>
          <a:lstStyle/>
          <a:p>
            <a:endParaRPr lang="es-CO" dirty="0"/>
          </a:p>
        </p:txBody>
      </p:sp>
      <p:grpSp>
        <p:nvGrpSpPr>
          <p:cNvPr id="61" name="Google Shape;968;p38"/>
          <p:cNvGrpSpPr/>
          <p:nvPr/>
        </p:nvGrpSpPr>
        <p:grpSpPr>
          <a:xfrm>
            <a:off x="1709538" y="3181938"/>
            <a:ext cx="478567" cy="278715"/>
            <a:chOff x="4794075" y="2379856"/>
            <a:chExt cx="367791" cy="179033"/>
          </a:xfrm>
          <a:solidFill>
            <a:schemeClr val="bg1"/>
          </a:solidFill>
        </p:grpSpPr>
        <p:sp>
          <p:nvSpPr>
            <p:cNvPr id="62" name="Google Shape;969;p38"/>
            <p:cNvSpPr/>
            <p:nvPr/>
          </p:nvSpPr>
          <p:spPr>
            <a:xfrm>
              <a:off x="4794075" y="2411464"/>
              <a:ext cx="121501" cy="146706"/>
            </a:xfrm>
            <a:custGeom>
              <a:avLst/>
              <a:gdLst/>
              <a:ahLst/>
              <a:cxnLst/>
              <a:rect l="l" t="t" r="r" b="b"/>
              <a:pathLst>
                <a:path w="3548" h="4284" extrusionOk="0">
                  <a:moveTo>
                    <a:pt x="2380" y="0"/>
                  </a:moveTo>
                  <a:cubicBezTo>
                    <a:pt x="1797" y="0"/>
                    <a:pt x="1213" y="387"/>
                    <a:pt x="1213" y="1161"/>
                  </a:cubicBezTo>
                  <a:lnTo>
                    <a:pt x="1213" y="1233"/>
                  </a:lnTo>
                  <a:cubicBezTo>
                    <a:pt x="1213" y="1423"/>
                    <a:pt x="1285" y="1637"/>
                    <a:pt x="1404" y="1804"/>
                  </a:cubicBezTo>
                  <a:cubicBezTo>
                    <a:pt x="570" y="2209"/>
                    <a:pt x="23" y="3042"/>
                    <a:pt x="23" y="3971"/>
                  </a:cubicBezTo>
                  <a:cubicBezTo>
                    <a:pt x="0" y="4127"/>
                    <a:pt x="124" y="4283"/>
                    <a:pt x="296" y="4283"/>
                  </a:cubicBezTo>
                  <a:cubicBezTo>
                    <a:pt x="308" y="4283"/>
                    <a:pt x="320" y="4282"/>
                    <a:pt x="332" y="4281"/>
                  </a:cubicBezTo>
                  <a:lnTo>
                    <a:pt x="2190" y="4281"/>
                  </a:lnTo>
                  <a:cubicBezTo>
                    <a:pt x="2166" y="4186"/>
                    <a:pt x="2142" y="4090"/>
                    <a:pt x="2142" y="3995"/>
                  </a:cubicBezTo>
                  <a:cubicBezTo>
                    <a:pt x="2166" y="3233"/>
                    <a:pt x="2428" y="2519"/>
                    <a:pt x="2904" y="1947"/>
                  </a:cubicBezTo>
                  <a:cubicBezTo>
                    <a:pt x="3095" y="1709"/>
                    <a:pt x="3309" y="1518"/>
                    <a:pt x="3547" y="1352"/>
                  </a:cubicBezTo>
                  <a:lnTo>
                    <a:pt x="3547" y="1233"/>
                  </a:lnTo>
                  <a:lnTo>
                    <a:pt x="3547" y="1161"/>
                  </a:lnTo>
                  <a:cubicBezTo>
                    <a:pt x="3547" y="387"/>
                    <a:pt x="2964" y="0"/>
                    <a:pt x="23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970;p38"/>
            <p:cNvSpPr/>
            <p:nvPr/>
          </p:nvSpPr>
          <p:spPr>
            <a:xfrm>
              <a:off x="5039509" y="2411670"/>
              <a:ext cx="122357" cy="147219"/>
            </a:xfrm>
            <a:custGeom>
              <a:avLst/>
              <a:gdLst/>
              <a:ahLst/>
              <a:cxnLst/>
              <a:rect l="l" t="t" r="r" b="b"/>
              <a:pathLst>
                <a:path w="3573" h="4299" extrusionOk="0">
                  <a:moveTo>
                    <a:pt x="1167" y="0"/>
                  </a:moveTo>
                  <a:cubicBezTo>
                    <a:pt x="584" y="0"/>
                    <a:pt x="0" y="393"/>
                    <a:pt x="0" y="1179"/>
                  </a:cubicBezTo>
                  <a:lnTo>
                    <a:pt x="0" y="1227"/>
                  </a:lnTo>
                  <a:lnTo>
                    <a:pt x="0" y="1346"/>
                  </a:lnTo>
                  <a:cubicBezTo>
                    <a:pt x="238" y="1512"/>
                    <a:pt x="453" y="1703"/>
                    <a:pt x="643" y="1941"/>
                  </a:cubicBezTo>
                  <a:lnTo>
                    <a:pt x="667" y="1917"/>
                  </a:lnTo>
                  <a:cubicBezTo>
                    <a:pt x="1143" y="2489"/>
                    <a:pt x="1405" y="3227"/>
                    <a:pt x="1429" y="3965"/>
                  </a:cubicBezTo>
                  <a:cubicBezTo>
                    <a:pt x="1429" y="4084"/>
                    <a:pt x="1405" y="4180"/>
                    <a:pt x="1381" y="4299"/>
                  </a:cubicBezTo>
                  <a:lnTo>
                    <a:pt x="3263" y="4299"/>
                  </a:lnTo>
                  <a:cubicBezTo>
                    <a:pt x="3429" y="4275"/>
                    <a:pt x="3572" y="4132"/>
                    <a:pt x="3572" y="3965"/>
                  </a:cubicBezTo>
                  <a:cubicBezTo>
                    <a:pt x="3548" y="3036"/>
                    <a:pt x="3001" y="2203"/>
                    <a:pt x="2143" y="1798"/>
                  </a:cubicBezTo>
                  <a:cubicBezTo>
                    <a:pt x="2262" y="1631"/>
                    <a:pt x="2334" y="1441"/>
                    <a:pt x="2334" y="1227"/>
                  </a:cubicBezTo>
                  <a:lnTo>
                    <a:pt x="2334" y="1179"/>
                  </a:lnTo>
                  <a:cubicBezTo>
                    <a:pt x="2334" y="393"/>
                    <a:pt x="1750" y="0"/>
                    <a:pt x="1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971;p38"/>
            <p:cNvSpPr/>
            <p:nvPr/>
          </p:nvSpPr>
          <p:spPr>
            <a:xfrm>
              <a:off x="4888625" y="2379856"/>
              <a:ext cx="178622" cy="179033"/>
            </a:xfrm>
            <a:custGeom>
              <a:avLst/>
              <a:gdLst/>
              <a:ahLst/>
              <a:cxnLst/>
              <a:rect l="l" t="t" r="r" b="b"/>
              <a:pathLst>
                <a:path w="5216" h="5228" extrusionOk="0">
                  <a:moveTo>
                    <a:pt x="2596" y="0"/>
                  </a:moveTo>
                  <a:cubicBezTo>
                    <a:pt x="1822" y="0"/>
                    <a:pt x="1048" y="512"/>
                    <a:pt x="1048" y="1536"/>
                  </a:cubicBezTo>
                  <a:cubicBezTo>
                    <a:pt x="1048" y="1941"/>
                    <a:pt x="1191" y="2298"/>
                    <a:pt x="1477" y="2584"/>
                  </a:cubicBezTo>
                  <a:cubicBezTo>
                    <a:pt x="1144" y="2727"/>
                    <a:pt x="858" y="2941"/>
                    <a:pt x="620" y="3251"/>
                  </a:cubicBezTo>
                  <a:cubicBezTo>
                    <a:pt x="215" y="3703"/>
                    <a:pt x="0" y="4299"/>
                    <a:pt x="0" y="4894"/>
                  </a:cubicBezTo>
                  <a:cubicBezTo>
                    <a:pt x="0" y="5085"/>
                    <a:pt x="120" y="5228"/>
                    <a:pt x="310" y="5228"/>
                  </a:cubicBezTo>
                  <a:lnTo>
                    <a:pt x="4906" y="5228"/>
                  </a:lnTo>
                  <a:cubicBezTo>
                    <a:pt x="5073" y="5204"/>
                    <a:pt x="5216" y="5061"/>
                    <a:pt x="5216" y="4894"/>
                  </a:cubicBezTo>
                  <a:cubicBezTo>
                    <a:pt x="5192" y="4299"/>
                    <a:pt x="4978" y="3703"/>
                    <a:pt x="4597" y="3251"/>
                  </a:cubicBezTo>
                  <a:cubicBezTo>
                    <a:pt x="4358" y="2941"/>
                    <a:pt x="4049" y="2727"/>
                    <a:pt x="3715" y="2584"/>
                  </a:cubicBezTo>
                  <a:cubicBezTo>
                    <a:pt x="3858" y="2418"/>
                    <a:pt x="3977" y="2251"/>
                    <a:pt x="4049" y="2060"/>
                  </a:cubicBezTo>
                  <a:cubicBezTo>
                    <a:pt x="4097" y="1894"/>
                    <a:pt x="4144" y="1727"/>
                    <a:pt x="4144" y="1536"/>
                  </a:cubicBezTo>
                  <a:cubicBezTo>
                    <a:pt x="4144" y="512"/>
                    <a:pt x="3370" y="0"/>
                    <a:pt x="2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6" name="Rectangle 65"/>
          <p:cNvSpPr/>
          <p:nvPr/>
        </p:nvSpPr>
        <p:spPr>
          <a:xfrm>
            <a:off x="2397484" y="3105835"/>
            <a:ext cx="3376074" cy="830997"/>
          </a:xfrm>
          <a:prstGeom prst="rect">
            <a:avLst/>
          </a:prstGeom>
        </p:spPr>
        <p:txBody>
          <a:bodyPr wrap="square">
            <a:spAutoFit/>
          </a:bodyPr>
          <a:lstStyle/>
          <a:p>
            <a:r>
              <a:rPr lang="en-US" sz="1600" dirty="0"/>
              <a:t>It has a simple interface that is suitable for quickly writing, testing, and executing SQL queries.</a:t>
            </a:r>
          </a:p>
        </p:txBody>
      </p:sp>
      <p:sp>
        <p:nvSpPr>
          <p:cNvPr id="69" name="Rectangle 68"/>
          <p:cNvSpPr/>
          <p:nvPr/>
        </p:nvSpPr>
        <p:spPr>
          <a:xfrm>
            <a:off x="7627521" y="3151936"/>
            <a:ext cx="4143565" cy="830997"/>
          </a:xfrm>
          <a:prstGeom prst="rect">
            <a:avLst/>
          </a:prstGeom>
        </p:spPr>
        <p:txBody>
          <a:bodyPr wrap="square">
            <a:spAutoFit/>
          </a:bodyPr>
          <a:lstStyle/>
          <a:p>
            <a:r>
              <a:rPr lang="en-US" sz="1600" dirty="0"/>
              <a:t>Found users who have never posted photos in order to encourage them to start posting by sending them promotional </a:t>
            </a:r>
            <a:r>
              <a:rPr lang="en-US" sz="1600" dirty="0" smtClean="0"/>
              <a:t>emails.</a:t>
            </a:r>
            <a:endParaRPr lang="en-US" sz="1600" dirty="0"/>
          </a:p>
        </p:txBody>
      </p:sp>
      <p:grpSp>
        <p:nvGrpSpPr>
          <p:cNvPr id="70" name="Google Shape;1461;p46"/>
          <p:cNvGrpSpPr/>
          <p:nvPr/>
        </p:nvGrpSpPr>
        <p:grpSpPr>
          <a:xfrm>
            <a:off x="6981439" y="3248725"/>
            <a:ext cx="387444" cy="421795"/>
            <a:chOff x="2401997" y="3443449"/>
            <a:chExt cx="387444" cy="421795"/>
          </a:xfrm>
          <a:solidFill>
            <a:schemeClr val="bg1"/>
          </a:solidFill>
        </p:grpSpPr>
        <p:sp>
          <p:nvSpPr>
            <p:cNvPr id="71" name="Google Shape;1462;p46"/>
            <p:cNvSpPr/>
            <p:nvPr/>
          </p:nvSpPr>
          <p:spPr>
            <a:xfrm>
              <a:off x="2585068" y="3572833"/>
              <a:ext cx="52956" cy="45572"/>
            </a:xfrm>
            <a:custGeom>
              <a:avLst/>
              <a:gdLst/>
              <a:ahLst/>
              <a:cxnLst/>
              <a:rect l="l" t="t" r="r" b="b"/>
              <a:pathLst>
                <a:path w="1549" h="1333" extrusionOk="0">
                  <a:moveTo>
                    <a:pt x="674" y="0"/>
                  </a:moveTo>
                  <a:cubicBezTo>
                    <a:pt x="329" y="0"/>
                    <a:pt x="0" y="261"/>
                    <a:pt x="0" y="665"/>
                  </a:cubicBezTo>
                  <a:cubicBezTo>
                    <a:pt x="0" y="1046"/>
                    <a:pt x="310" y="1332"/>
                    <a:pt x="667" y="1332"/>
                  </a:cubicBezTo>
                  <a:cubicBezTo>
                    <a:pt x="1262" y="1332"/>
                    <a:pt x="1548" y="618"/>
                    <a:pt x="1143" y="189"/>
                  </a:cubicBezTo>
                  <a:cubicBezTo>
                    <a:pt x="1005" y="59"/>
                    <a:pt x="838" y="0"/>
                    <a:pt x="6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1463;p46"/>
            <p:cNvSpPr/>
            <p:nvPr/>
          </p:nvSpPr>
          <p:spPr>
            <a:xfrm>
              <a:off x="2564693" y="3639533"/>
              <a:ext cx="87144" cy="64341"/>
            </a:xfrm>
            <a:custGeom>
              <a:avLst/>
              <a:gdLst/>
              <a:ahLst/>
              <a:cxnLst/>
              <a:rect l="l" t="t" r="r" b="b"/>
              <a:pathLst>
                <a:path w="2549" h="1882" extrusionOk="0">
                  <a:moveTo>
                    <a:pt x="1263" y="0"/>
                  </a:moveTo>
                  <a:cubicBezTo>
                    <a:pt x="572" y="0"/>
                    <a:pt x="1" y="572"/>
                    <a:pt x="1" y="1286"/>
                  </a:cubicBezTo>
                  <a:lnTo>
                    <a:pt x="1" y="1882"/>
                  </a:lnTo>
                  <a:lnTo>
                    <a:pt x="2549" y="1882"/>
                  </a:lnTo>
                  <a:lnTo>
                    <a:pt x="2549" y="1286"/>
                  </a:lnTo>
                  <a:cubicBezTo>
                    <a:pt x="2549" y="572"/>
                    <a:pt x="1977" y="0"/>
                    <a:pt x="1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1464;p46"/>
            <p:cNvSpPr/>
            <p:nvPr/>
          </p:nvSpPr>
          <p:spPr>
            <a:xfrm>
              <a:off x="2401997" y="3443449"/>
              <a:ext cx="387444" cy="421795"/>
            </a:xfrm>
            <a:custGeom>
              <a:avLst/>
              <a:gdLst/>
              <a:ahLst/>
              <a:cxnLst/>
              <a:rect l="l" t="t" r="r" b="b"/>
              <a:pathLst>
                <a:path w="10598" h="10575" extrusionOk="0">
                  <a:moveTo>
                    <a:pt x="5287" y="2739"/>
                  </a:moveTo>
                  <a:cubicBezTo>
                    <a:pt x="6430" y="2739"/>
                    <a:pt x="7002" y="4121"/>
                    <a:pt x="6216" y="4930"/>
                  </a:cubicBezTo>
                  <a:cubicBezTo>
                    <a:pt x="6811" y="5264"/>
                    <a:pt x="7192" y="5907"/>
                    <a:pt x="7192" y="6597"/>
                  </a:cubicBezTo>
                  <a:lnTo>
                    <a:pt x="7192" y="7502"/>
                  </a:lnTo>
                  <a:cubicBezTo>
                    <a:pt x="7192" y="7669"/>
                    <a:pt x="7049" y="7812"/>
                    <a:pt x="6883" y="7812"/>
                  </a:cubicBezTo>
                  <a:lnTo>
                    <a:pt x="3715" y="7812"/>
                  </a:lnTo>
                  <a:cubicBezTo>
                    <a:pt x="3525" y="7812"/>
                    <a:pt x="3382" y="7669"/>
                    <a:pt x="3382" y="7502"/>
                  </a:cubicBezTo>
                  <a:lnTo>
                    <a:pt x="3382" y="6597"/>
                  </a:lnTo>
                  <a:cubicBezTo>
                    <a:pt x="3382" y="5907"/>
                    <a:pt x="3763" y="5264"/>
                    <a:pt x="4382" y="4930"/>
                  </a:cubicBezTo>
                  <a:cubicBezTo>
                    <a:pt x="3572" y="4121"/>
                    <a:pt x="4144" y="2739"/>
                    <a:pt x="5287" y="2739"/>
                  </a:cubicBezTo>
                  <a:close/>
                  <a:moveTo>
                    <a:pt x="4977" y="1"/>
                  </a:moveTo>
                  <a:cubicBezTo>
                    <a:pt x="2286" y="144"/>
                    <a:pt x="167" y="2287"/>
                    <a:pt x="0" y="4978"/>
                  </a:cubicBezTo>
                  <a:lnTo>
                    <a:pt x="1572" y="4978"/>
                  </a:lnTo>
                  <a:cubicBezTo>
                    <a:pt x="1977" y="4978"/>
                    <a:pt x="1977" y="5597"/>
                    <a:pt x="1572" y="5597"/>
                  </a:cubicBezTo>
                  <a:lnTo>
                    <a:pt x="0" y="5597"/>
                  </a:lnTo>
                  <a:cubicBezTo>
                    <a:pt x="167" y="8288"/>
                    <a:pt x="2286" y="10408"/>
                    <a:pt x="4977" y="10574"/>
                  </a:cubicBezTo>
                  <a:lnTo>
                    <a:pt x="4977" y="9003"/>
                  </a:lnTo>
                  <a:cubicBezTo>
                    <a:pt x="4977" y="8800"/>
                    <a:pt x="5138" y="8699"/>
                    <a:pt x="5299" y="8699"/>
                  </a:cubicBezTo>
                  <a:cubicBezTo>
                    <a:pt x="5460" y="8699"/>
                    <a:pt x="5620" y="8800"/>
                    <a:pt x="5620" y="9003"/>
                  </a:cubicBezTo>
                  <a:lnTo>
                    <a:pt x="5620" y="10574"/>
                  </a:lnTo>
                  <a:cubicBezTo>
                    <a:pt x="8288" y="10408"/>
                    <a:pt x="10431" y="8264"/>
                    <a:pt x="10598" y="5597"/>
                  </a:cubicBezTo>
                  <a:lnTo>
                    <a:pt x="9026" y="5597"/>
                  </a:lnTo>
                  <a:cubicBezTo>
                    <a:pt x="8597" y="5597"/>
                    <a:pt x="8597" y="4978"/>
                    <a:pt x="9026" y="4978"/>
                  </a:cubicBezTo>
                  <a:lnTo>
                    <a:pt x="10598" y="4978"/>
                  </a:lnTo>
                  <a:cubicBezTo>
                    <a:pt x="10431" y="2287"/>
                    <a:pt x="8288" y="144"/>
                    <a:pt x="5597" y="1"/>
                  </a:cubicBezTo>
                  <a:lnTo>
                    <a:pt x="5597" y="1549"/>
                  </a:lnTo>
                  <a:cubicBezTo>
                    <a:pt x="5620" y="1787"/>
                    <a:pt x="5454" y="1906"/>
                    <a:pt x="5287" y="1906"/>
                  </a:cubicBezTo>
                  <a:cubicBezTo>
                    <a:pt x="5120" y="1906"/>
                    <a:pt x="4954" y="1787"/>
                    <a:pt x="4977" y="1549"/>
                  </a:cubicBezTo>
                  <a:lnTo>
                    <a:pt x="497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5" name="Rectangle 74"/>
          <p:cNvSpPr/>
          <p:nvPr/>
        </p:nvSpPr>
        <p:spPr>
          <a:xfrm>
            <a:off x="2387504" y="4306164"/>
            <a:ext cx="4346825" cy="1077218"/>
          </a:xfrm>
          <a:prstGeom prst="rect">
            <a:avLst/>
          </a:prstGeom>
        </p:spPr>
        <p:txBody>
          <a:bodyPr wrap="square">
            <a:spAutoFit/>
          </a:bodyPr>
          <a:lstStyle/>
          <a:p>
            <a:r>
              <a:rPr lang="en-US" sz="1600" dirty="0"/>
              <a:t>Determined the winner of a contest based on the highest number of likes on a single photo. This insight can help in planning future contests or campaigns that boost user engagement.</a:t>
            </a:r>
          </a:p>
        </p:txBody>
      </p:sp>
      <p:grpSp>
        <p:nvGrpSpPr>
          <p:cNvPr id="76" name="Google Shape;403;p22"/>
          <p:cNvGrpSpPr/>
          <p:nvPr/>
        </p:nvGrpSpPr>
        <p:grpSpPr>
          <a:xfrm>
            <a:off x="1774510" y="4512893"/>
            <a:ext cx="359972" cy="366480"/>
            <a:chOff x="-62148800" y="3377700"/>
            <a:chExt cx="311125" cy="316750"/>
          </a:xfrm>
          <a:solidFill>
            <a:schemeClr val="bg1"/>
          </a:solidFill>
        </p:grpSpPr>
        <p:sp>
          <p:nvSpPr>
            <p:cNvPr id="77" name="Google Shape;404;p2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405;p2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0" name="Rectangle 79"/>
          <p:cNvSpPr/>
          <p:nvPr/>
        </p:nvSpPr>
        <p:spPr>
          <a:xfrm>
            <a:off x="7628854" y="4217228"/>
            <a:ext cx="4036173" cy="830997"/>
          </a:xfrm>
          <a:prstGeom prst="rect">
            <a:avLst/>
          </a:prstGeom>
        </p:spPr>
        <p:txBody>
          <a:bodyPr wrap="square">
            <a:spAutoFit/>
          </a:bodyPr>
          <a:lstStyle/>
          <a:p>
            <a:r>
              <a:rPr lang="en-US" sz="1600" dirty="0"/>
              <a:t>Identified the most popular hashtags used by users on the platform to help the partner company reach the most people.</a:t>
            </a:r>
          </a:p>
        </p:txBody>
      </p:sp>
      <p:sp>
        <p:nvSpPr>
          <p:cNvPr id="81" name="Google Shape;558;p26"/>
          <p:cNvSpPr/>
          <p:nvPr/>
        </p:nvSpPr>
        <p:spPr>
          <a:xfrm>
            <a:off x="6918949" y="4400486"/>
            <a:ext cx="482906" cy="397538"/>
          </a:xfrm>
          <a:custGeom>
            <a:avLst/>
            <a:gdLst/>
            <a:ahLst/>
            <a:cxnLst/>
            <a:rect l="l" t="t" r="r" b="b"/>
            <a:pathLst>
              <a:path w="113772" h="120316" extrusionOk="0">
                <a:moveTo>
                  <a:pt x="71155" y="48725"/>
                </a:moveTo>
                <a:lnTo>
                  <a:pt x="67518" y="71591"/>
                </a:lnTo>
                <a:lnTo>
                  <a:pt x="42634" y="71591"/>
                </a:lnTo>
                <a:lnTo>
                  <a:pt x="46254" y="48725"/>
                </a:lnTo>
                <a:close/>
                <a:moveTo>
                  <a:pt x="43435" y="1"/>
                </a:moveTo>
                <a:lnTo>
                  <a:pt x="43000" y="35"/>
                </a:lnTo>
                <a:lnTo>
                  <a:pt x="42582" y="88"/>
                </a:lnTo>
                <a:lnTo>
                  <a:pt x="42164" y="157"/>
                </a:lnTo>
                <a:lnTo>
                  <a:pt x="41747" y="262"/>
                </a:lnTo>
                <a:lnTo>
                  <a:pt x="41346" y="366"/>
                </a:lnTo>
                <a:lnTo>
                  <a:pt x="40946" y="488"/>
                </a:lnTo>
                <a:lnTo>
                  <a:pt x="40546" y="645"/>
                </a:lnTo>
                <a:lnTo>
                  <a:pt x="40163" y="819"/>
                </a:lnTo>
                <a:lnTo>
                  <a:pt x="39798" y="993"/>
                </a:lnTo>
                <a:lnTo>
                  <a:pt x="39432" y="1201"/>
                </a:lnTo>
                <a:lnTo>
                  <a:pt x="39084" y="1428"/>
                </a:lnTo>
                <a:lnTo>
                  <a:pt x="38736" y="1654"/>
                </a:lnTo>
                <a:lnTo>
                  <a:pt x="38406" y="1915"/>
                </a:lnTo>
                <a:lnTo>
                  <a:pt x="38092" y="2176"/>
                </a:lnTo>
                <a:lnTo>
                  <a:pt x="37779" y="2454"/>
                </a:lnTo>
                <a:lnTo>
                  <a:pt x="37483" y="2750"/>
                </a:lnTo>
                <a:lnTo>
                  <a:pt x="37205" y="3063"/>
                </a:lnTo>
                <a:lnTo>
                  <a:pt x="36944" y="3394"/>
                </a:lnTo>
                <a:lnTo>
                  <a:pt x="36700" y="3725"/>
                </a:lnTo>
                <a:lnTo>
                  <a:pt x="36474" y="4090"/>
                </a:lnTo>
                <a:lnTo>
                  <a:pt x="36248" y="4455"/>
                </a:lnTo>
                <a:lnTo>
                  <a:pt x="36056" y="4821"/>
                </a:lnTo>
                <a:lnTo>
                  <a:pt x="35882" y="5204"/>
                </a:lnTo>
                <a:lnTo>
                  <a:pt x="35708" y="5604"/>
                </a:lnTo>
                <a:lnTo>
                  <a:pt x="35569" y="6022"/>
                </a:lnTo>
                <a:lnTo>
                  <a:pt x="35447" y="6439"/>
                </a:lnTo>
                <a:lnTo>
                  <a:pt x="35343" y="6874"/>
                </a:lnTo>
                <a:lnTo>
                  <a:pt x="35273" y="7309"/>
                </a:lnTo>
                <a:lnTo>
                  <a:pt x="31288" y="32489"/>
                </a:lnTo>
                <a:lnTo>
                  <a:pt x="13678" y="32489"/>
                </a:lnTo>
                <a:lnTo>
                  <a:pt x="13260" y="32524"/>
                </a:lnTo>
                <a:lnTo>
                  <a:pt x="12860" y="32576"/>
                </a:lnTo>
                <a:lnTo>
                  <a:pt x="12460" y="32646"/>
                </a:lnTo>
                <a:lnTo>
                  <a:pt x="12059" y="32733"/>
                </a:lnTo>
                <a:lnTo>
                  <a:pt x="11677" y="32855"/>
                </a:lnTo>
                <a:lnTo>
                  <a:pt x="11294" y="32977"/>
                </a:lnTo>
                <a:lnTo>
                  <a:pt x="10928" y="33116"/>
                </a:lnTo>
                <a:lnTo>
                  <a:pt x="10580" y="33290"/>
                </a:lnTo>
                <a:lnTo>
                  <a:pt x="10232" y="33464"/>
                </a:lnTo>
                <a:lnTo>
                  <a:pt x="9884" y="33655"/>
                </a:lnTo>
                <a:lnTo>
                  <a:pt x="9554" y="33864"/>
                </a:lnTo>
                <a:lnTo>
                  <a:pt x="9240" y="34090"/>
                </a:lnTo>
                <a:lnTo>
                  <a:pt x="8927" y="34334"/>
                </a:lnTo>
                <a:lnTo>
                  <a:pt x="8631" y="34595"/>
                </a:lnTo>
                <a:lnTo>
                  <a:pt x="8353" y="34856"/>
                </a:lnTo>
                <a:lnTo>
                  <a:pt x="8092" y="35152"/>
                </a:lnTo>
                <a:lnTo>
                  <a:pt x="7831" y="35448"/>
                </a:lnTo>
                <a:lnTo>
                  <a:pt x="7587" y="35744"/>
                </a:lnTo>
                <a:lnTo>
                  <a:pt x="7361" y="36057"/>
                </a:lnTo>
                <a:lnTo>
                  <a:pt x="7152" y="36387"/>
                </a:lnTo>
                <a:lnTo>
                  <a:pt x="6961" y="36735"/>
                </a:lnTo>
                <a:lnTo>
                  <a:pt x="6769" y="37083"/>
                </a:lnTo>
                <a:lnTo>
                  <a:pt x="6613" y="37449"/>
                </a:lnTo>
                <a:lnTo>
                  <a:pt x="6474" y="37814"/>
                </a:lnTo>
                <a:lnTo>
                  <a:pt x="6334" y="38197"/>
                </a:lnTo>
                <a:lnTo>
                  <a:pt x="6230" y="38580"/>
                </a:lnTo>
                <a:lnTo>
                  <a:pt x="6143" y="38963"/>
                </a:lnTo>
                <a:lnTo>
                  <a:pt x="6073" y="39363"/>
                </a:lnTo>
                <a:lnTo>
                  <a:pt x="6021" y="39781"/>
                </a:lnTo>
                <a:lnTo>
                  <a:pt x="5986" y="40181"/>
                </a:lnTo>
                <a:lnTo>
                  <a:pt x="5969" y="40599"/>
                </a:lnTo>
                <a:lnTo>
                  <a:pt x="5986" y="41016"/>
                </a:lnTo>
                <a:lnTo>
                  <a:pt x="6021" y="41434"/>
                </a:lnTo>
                <a:lnTo>
                  <a:pt x="6073" y="41834"/>
                </a:lnTo>
                <a:lnTo>
                  <a:pt x="6143" y="42234"/>
                </a:lnTo>
                <a:lnTo>
                  <a:pt x="6230" y="42635"/>
                </a:lnTo>
                <a:lnTo>
                  <a:pt x="6334" y="43017"/>
                </a:lnTo>
                <a:lnTo>
                  <a:pt x="6474" y="43400"/>
                </a:lnTo>
                <a:lnTo>
                  <a:pt x="6613" y="43766"/>
                </a:lnTo>
                <a:lnTo>
                  <a:pt x="6769" y="44114"/>
                </a:lnTo>
                <a:lnTo>
                  <a:pt x="6961" y="44479"/>
                </a:lnTo>
                <a:lnTo>
                  <a:pt x="7152" y="44810"/>
                </a:lnTo>
                <a:lnTo>
                  <a:pt x="7361" y="45140"/>
                </a:lnTo>
                <a:lnTo>
                  <a:pt x="7587" y="45454"/>
                </a:lnTo>
                <a:lnTo>
                  <a:pt x="7831" y="45767"/>
                </a:lnTo>
                <a:lnTo>
                  <a:pt x="8092" y="46063"/>
                </a:lnTo>
                <a:lnTo>
                  <a:pt x="8353" y="46341"/>
                </a:lnTo>
                <a:lnTo>
                  <a:pt x="8631" y="46602"/>
                </a:lnTo>
                <a:lnTo>
                  <a:pt x="8927" y="46863"/>
                </a:lnTo>
                <a:lnTo>
                  <a:pt x="9240" y="47107"/>
                </a:lnTo>
                <a:lnTo>
                  <a:pt x="9554" y="47333"/>
                </a:lnTo>
                <a:lnTo>
                  <a:pt x="9884" y="47542"/>
                </a:lnTo>
                <a:lnTo>
                  <a:pt x="10232" y="47733"/>
                </a:lnTo>
                <a:lnTo>
                  <a:pt x="10580" y="47925"/>
                </a:lnTo>
                <a:lnTo>
                  <a:pt x="10928" y="48081"/>
                </a:lnTo>
                <a:lnTo>
                  <a:pt x="11294" y="48221"/>
                </a:lnTo>
                <a:lnTo>
                  <a:pt x="11677" y="48360"/>
                </a:lnTo>
                <a:lnTo>
                  <a:pt x="12059" y="48464"/>
                </a:lnTo>
                <a:lnTo>
                  <a:pt x="12460" y="48551"/>
                </a:lnTo>
                <a:lnTo>
                  <a:pt x="12860" y="48621"/>
                </a:lnTo>
                <a:lnTo>
                  <a:pt x="13260" y="48673"/>
                </a:lnTo>
                <a:lnTo>
                  <a:pt x="13678" y="48708"/>
                </a:lnTo>
                <a:lnTo>
                  <a:pt x="14095" y="48725"/>
                </a:lnTo>
                <a:lnTo>
                  <a:pt x="28713" y="48725"/>
                </a:lnTo>
                <a:lnTo>
                  <a:pt x="25093" y="71591"/>
                </a:lnTo>
                <a:lnTo>
                  <a:pt x="8127" y="71591"/>
                </a:lnTo>
                <a:lnTo>
                  <a:pt x="7709" y="71608"/>
                </a:lnTo>
                <a:lnTo>
                  <a:pt x="7291" y="71643"/>
                </a:lnTo>
                <a:lnTo>
                  <a:pt x="6891" y="71678"/>
                </a:lnTo>
                <a:lnTo>
                  <a:pt x="6491" y="71765"/>
                </a:lnTo>
                <a:lnTo>
                  <a:pt x="6091" y="71852"/>
                </a:lnTo>
                <a:lnTo>
                  <a:pt x="5708" y="71956"/>
                </a:lnTo>
                <a:lnTo>
                  <a:pt x="5325" y="72078"/>
                </a:lnTo>
                <a:lnTo>
                  <a:pt x="4960" y="72235"/>
                </a:lnTo>
                <a:lnTo>
                  <a:pt x="4594" y="72391"/>
                </a:lnTo>
                <a:lnTo>
                  <a:pt x="4246" y="72565"/>
                </a:lnTo>
                <a:lnTo>
                  <a:pt x="3916" y="72774"/>
                </a:lnTo>
                <a:lnTo>
                  <a:pt x="3585" y="72983"/>
                </a:lnTo>
                <a:lnTo>
                  <a:pt x="3272" y="73209"/>
                </a:lnTo>
                <a:lnTo>
                  <a:pt x="2958" y="73453"/>
                </a:lnTo>
                <a:lnTo>
                  <a:pt x="2663" y="73696"/>
                </a:lnTo>
                <a:lnTo>
                  <a:pt x="2384" y="73975"/>
                </a:lnTo>
                <a:lnTo>
                  <a:pt x="2106" y="74253"/>
                </a:lnTo>
                <a:lnTo>
                  <a:pt x="1862" y="74549"/>
                </a:lnTo>
                <a:lnTo>
                  <a:pt x="1619" y="74845"/>
                </a:lnTo>
                <a:lnTo>
                  <a:pt x="1392" y="75176"/>
                </a:lnTo>
                <a:lnTo>
                  <a:pt x="1184" y="75506"/>
                </a:lnTo>
                <a:lnTo>
                  <a:pt x="975" y="75837"/>
                </a:lnTo>
                <a:lnTo>
                  <a:pt x="801" y="76185"/>
                </a:lnTo>
                <a:lnTo>
                  <a:pt x="644" y="76550"/>
                </a:lnTo>
                <a:lnTo>
                  <a:pt x="487" y="76916"/>
                </a:lnTo>
                <a:lnTo>
                  <a:pt x="366" y="77299"/>
                </a:lnTo>
                <a:lnTo>
                  <a:pt x="261" y="77681"/>
                </a:lnTo>
                <a:lnTo>
                  <a:pt x="174" y="78082"/>
                </a:lnTo>
                <a:lnTo>
                  <a:pt x="105" y="78482"/>
                </a:lnTo>
                <a:lnTo>
                  <a:pt x="52" y="78882"/>
                </a:lnTo>
                <a:lnTo>
                  <a:pt x="18" y="79300"/>
                </a:lnTo>
                <a:lnTo>
                  <a:pt x="0" y="79717"/>
                </a:lnTo>
                <a:lnTo>
                  <a:pt x="18" y="80135"/>
                </a:lnTo>
                <a:lnTo>
                  <a:pt x="52" y="80535"/>
                </a:lnTo>
                <a:lnTo>
                  <a:pt x="105" y="80953"/>
                </a:lnTo>
                <a:lnTo>
                  <a:pt x="174" y="81353"/>
                </a:lnTo>
                <a:lnTo>
                  <a:pt x="261" y="81736"/>
                </a:lnTo>
                <a:lnTo>
                  <a:pt x="366" y="82119"/>
                </a:lnTo>
                <a:lnTo>
                  <a:pt x="487" y="82502"/>
                </a:lnTo>
                <a:lnTo>
                  <a:pt x="644" y="82867"/>
                </a:lnTo>
                <a:lnTo>
                  <a:pt x="801" y="83233"/>
                </a:lnTo>
                <a:lnTo>
                  <a:pt x="975" y="83581"/>
                </a:lnTo>
                <a:lnTo>
                  <a:pt x="1184" y="83911"/>
                </a:lnTo>
                <a:lnTo>
                  <a:pt x="1392" y="84242"/>
                </a:lnTo>
                <a:lnTo>
                  <a:pt x="1619" y="84572"/>
                </a:lnTo>
                <a:lnTo>
                  <a:pt x="1862" y="84868"/>
                </a:lnTo>
                <a:lnTo>
                  <a:pt x="2106" y="85164"/>
                </a:lnTo>
                <a:lnTo>
                  <a:pt x="2384" y="85443"/>
                </a:lnTo>
                <a:lnTo>
                  <a:pt x="2663" y="85721"/>
                </a:lnTo>
                <a:lnTo>
                  <a:pt x="2958" y="85965"/>
                </a:lnTo>
                <a:lnTo>
                  <a:pt x="3272" y="86208"/>
                </a:lnTo>
                <a:lnTo>
                  <a:pt x="3585" y="86434"/>
                </a:lnTo>
                <a:lnTo>
                  <a:pt x="3916" y="86643"/>
                </a:lnTo>
                <a:lnTo>
                  <a:pt x="4246" y="86852"/>
                </a:lnTo>
                <a:lnTo>
                  <a:pt x="4594" y="87026"/>
                </a:lnTo>
                <a:lnTo>
                  <a:pt x="4960" y="87183"/>
                </a:lnTo>
                <a:lnTo>
                  <a:pt x="5325" y="87339"/>
                </a:lnTo>
                <a:lnTo>
                  <a:pt x="5708" y="87461"/>
                </a:lnTo>
                <a:lnTo>
                  <a:pt x="6091" y="87566"/>
                </a:lnTo>
                <a:lnTo>
                  <a:pt x="6491" y="87653"/>
                </a:lnTo>
                <a:lnTo>
                  <a:pt x="6891" y="87740"/>
                </a:lnTo>
                <a:lnTo>
                  <a:pt x="7291" y="87792"/>
                </a:lnTo>
                <a:lnTo>
                  <a:pt x="7709" y="87809"/>
                </a:lnTo>
                <a:lnTo>
                  <a:pt x="8127" y="87827"/>
                </a:lnTo>
                <a:lnTo>
                  <a:pt x="22518" y="87827"/>
                </a:lnTo>
                <a:lnTo>
                  <a:pt x="18951" y="110292"/>
                </a:lnTo>
                <a:lnTo>
                  <a:pt x="18898" y="110744"/>
                </a:lnTo>
                <a:lnTo>
                  <a:pt x="18864" y="111179"/>
                </a:lnTo>
                <a:lnTo>
                  <a:pt x="18846" y="111615"/>
                </a:lnTo>
                <a:lnTo>
                  <a:pt x="18864" y="112050"/>
                </a:lnTo>
                <a:lnTo>
                  <a:pt x="18881" y="112467"/>
                </a:lnTo>
                <a:lnTo>
                  <a:pt x="18933" y="112902"/>
                </a:lnTo>
                <a:lnTo>
                  <a:pt x="19003" y="113320"/>
                </a:lnTo>
                <a:lnTo>
                  <a:pt x="19107" y="113738"/>
                </a:lnTo>
                <a:lnTo>
                  <a:pt x="19212" y="114138"/>
                </a:lnTo>
                <a:lnTo>
                  <a:pt x="19351" y="114538"/>
                </a:lnTo>
                <a:lnTo>
                  <a:pt x="19490" y="114921"/>
                </a:lnTo>
                <a:lnTo>
                  <a:pt x="19664" y="115304"/>
                </a:lnTo>
                <a:lnTo>
                  <a:pt x="19838" y="115686"/>
                </a:lnTo>
                <a:lnTo>
                  <a:pt x="20047" y="116052"/>
                </a:lnTo>
                <a:lnTo>
                  <a:pt x="20273" y="116400"/>
                </a:lnTo>
                <a:lnTo>
                  <a:pt x="20499" y="116748"/>
                </a:lnTo>
                <a:lnTo>
                  <a:pt x="20760" y="117079"/>
                </a:lnTo>
                <a:lnTo>
                  <a:pt x="21021" y="117392"/>
                </a:lnTo>
                <a:lnTo>
                  <a:pt x="21300" y="117688"/>
                </a:lnTo>
                <a:lnTo>
                  <a:pt x="21613" y="117984"/>
                </a:lnTo>
                <a:lnTo>
                  <a:pt x="21909" y="118262"/>
                </a:lnTo>
                <a:lnTo>
                  <a:pt x="22239" y="118523"/>
                </a:lnTo>
                <a:lnTo>
                  <a:pt x="22587" y="118767"/>
                </a:lnTo>
                <a:lnTo>
                  <a:pt x="22935" y="119010"/>
                </a:lnTo>
                <a:lnTo>
                  <a:pt x="23301" y="119219"/>
                </a:lnTo>
                <a:lnTo>
                  <a:pt x="23666" y="119410"/>
                </a:lnTo>
                <a:lnTo>
                  <a:pt x="24067" y="119602"/>
                </a:lnTo>
                <a:lnTo>
                  <a:pt x="24467" y="119758"/>
                </a:lnTo>
                <a:lnTo>
                  <a:pt x="24867" y="119898"/>
                </a:lnTo>
                <a:lnTo>
                  <a:pt x="25285" y="120019"/>
                </a:lnTo>
                <a:lnTo>
                  <a:pt x="25720" y="120124"/>
                </a:lnTo>
                <a:lnTo>
                  <a:pt x="26155" y="120211"/>
                </a:lnTo>
                <a:lnTo>
                  <a:pt x="26503" y="120246"/>
                </a:lnTo>
                <a:lnTo>
                  <a:pt x="26851" y="120281"/>
                </a:lnTo>
                <a:lnTo>
                  <a:pt x="27181" y="120298"/>
                </a:lnTo>
                <a:lnTo>
                  <a:pt x="27530" y="120315"/>
                </a:lnTo>
                <a:lnTo>
                  <a:pt x="27912" y="120298"/>
                </a:lnTo>
                <a:lnTo>
                  <a:pt x="28295" y="120281"/>
                </a:lnTo>
                <a:lnTo>
                  <a:pt x="28678" y="120228"/>
                </a:lnTo>
                <a:lnTo>
                  <a:pt x="29061" y="120176"/>
                </a:lnTo>
                <a:lnTo>
                  <a:pt x="29444" y="120089"/>
                </a:lnTo>
                <a:lnTo>
                  <a:pt x="29809" y="120002"/>
                </a:lnTo>
                <a:lnTo>
                  <a:pt x="30175" y="119898"/>
                </a:lnTo>
                <a:lnTo>
                  <a:pt x="30523" y="119776"/>
                </a:lnTo>
                <a:lnTo>
                  <a:pt x="30888" y="119637"/>
                </a:lnTo>
                <a:lnTo>
                  <a:pt x="31219" y="119480"/>
                </a:lnTo>
                <a:lnTo>
                  <a:pt x="31567" y="119306"/>
                </a:lnTo>
                <a:lnTo>
                  <a:pt x="31880" y="119132"/>
                </a:lnTo>
                <a:lnTo>
                  <a:pt x="32211" y="118923"/>
                </a:lnTo>
                <a:lnTo>
                  <a:pt x="32524" y="118714"/>
                </a:lnTo>
                <a:lnTo>
                  <a:pt x="32820" y="118488"/>
                </a:lnTo>
                <a:lnTo>
                  <a:pt x="33115" y="118262"/>
                </a:lnTo>
                <a:lnTo>
                  <a:pt x="33394" y="118001"/>
                </a:lnTo>
                <a:lnTo>
                  <a:pt x="33655" y="117740"/>
                </a:lnTo>
                <a:lnTo>
                  <a:pt x="33916" y="117479"/>
                </a:lnTo>
                <a:lnTo>
                  <a:pt x="34177" y="117183"/>
                </a:lnTo>
                <a:lnTo>
                  <a:pt x="34403" y="116887"/>
                </a:lnTo>
                <a:lnTo>
                  <a:pt x="34629" y="116591"/>
                </a:lnTo>
                <a:lnTo>
                  <a:pt x="34838" y="116278"/>
                </a:lnTo>
                <a:lnTo>
                  <a:pt x="35030" y="115948"/>
                </a:lnTo>
                <a:lnTo>
                  <a:pt x="35221" y="115617"/>
                </a:lnTo>
                <a:lnTo>
                  <a:pt x="35395" y="115269"/>
                </a:lnTo>
                <a:lnTo>
                  <a:pt x="35534" y="114903"/>
                </a:lnTo>
                <a:lnTo>
                  <a:pt x="35673" y="114538"/>
                </a:lnTo>
                <a:lnTo>
                  <a:pt x="35795" y="114173"/>
                </a:lnTo>
                <a:lnTo>
                  <a:pt x="35900" y="113790"/>
                </a:lnTo>
                <a:lnTo>
                  <a:pt x="35987" y="113407"/>
                </a:lnTo>
                <a:lnTo>
                  <a:pt x="36074" y="113007"/>
                </a:lnTo>
                <a:lnTo>
                  <a:pt x="40059" y="87827"/>
                </a:lnTo>
                <a:lnTo>
                  <a:pt x="64960" y="87827"/>
                </a:lnTo>
                <a:lnTo>
                  <a:pt x="61393" y="110292"/>
                </a:lnTo>
                <a:lnTo>
                  <a:pt x="61341" y="110744"/>
                </a:lnTo>
                <a:lnTo>
                  <a:pt x="61306" y="111179"/>
                </a:lnTo>
                <a:lnTo>
                  <a:pt x="61289" y="111615"/>
                </a:lnTo>
                <a:lnTo>
                  <a:pt x="61289" y="112050"/>
                </a:lnTo>
                <a:lnTo>
                  <a:pt x="61323" y="112467"/>
                </a:lnTo>
                <a:lnTo>
                  <a:pt x="61376" y="112902"/>
                </a:lnTo>
                <a:lnTo>
                  <a:pt x="61445" y="113320"/>
                </a:lnTo>
                <a:lnTo>
                  <a:pt x="61532" y="113738"/>
                </a:lnTo>
                <a:lnTo>
                  <a:pt x="61654" y="114138"/>
                </a:lnTo>
                <a:lnTo>
                  <a:pt x="61776" y="114538"/>
                </a:lnTo>
                <a:lnTo>
                  <a:pt x="61932" y="114921"/>
                </a:lnTo>
                <a:lnTo>
                  <a:pt x="62106" y="115304"/>
                </a:lnTo>
                <a:lnTo>
                  <a:pt x="62281" y="115686"/>
                </a:lnTo>
                <a:lnTo>
                  <a:pt x="62489" y="116052"/>
                </a:lnTo>
                <a:lnTo>
                  <a:pt x="62698" y="116400"/>
                </a:lnTo>
                <a:lnTo>
                  <a:pt x="62942" y="116748"/>
                </a:lnTo>
                <a:lnTo>
                  <a:pt x="63203" y="117079"/>
                </a:lnTo>
                <a:lnTo>
                  <a:pt x="63464" y="117392"/>
                </a:lnTo>
                <a:lnTo>
                  <a:pt x="63742" y="117688"/>
                </a:lnTo>
                <a:lnTo>
                  <a:pt x="64038" y="117984"/>
                </a:lnTo>
                <a:lnTo>
                  <a:pt x="64351" y="118262"/>
                </a:lnTo>
                <a:lnTo>
                  <a:pt x="64682" y="118523"/>
                </a:lnTo>
                <a:lnTo>
                  <a:pt x="65013" y="118767"/>
                </a:lnTo>
                <a:lnTo>
                  <a:pt x="65378" y="119010"/>
                </a:lnTo>
                <a:lnTo>
                  <a:pt x="65743" y="119219"/>
                </a:lnTo>
                <a:lnTo>
                  <a:pt x="66109" y="119410"/>
                </a:lnTo>
                <a:lnTo>
                  <a:pt x="66492" y="119602"/>
                </a:lnTo>
                <a:lnTo>
                  <a:pt x="66892" y="119758"/>
                </a:lnTo>
                <a:lnTo>
                  <a:pt x="67310" y="119898"/>
                </a:lnTo>
                <a:lnTo>
                  <a:pt x="67727" y="120019"/>
                </a:lnTo>
                <a:lnTo>
                  <a:pt x="68162" y="120124"/>
                </a:lnTo>
                <a:lnTo>
                  <a:pt x="68597" y="120211"/>
                </a:lnTo>
                <a:lnTo>
                  <a:pt x="68945" y="120246"/>
                </a:lnTo>
                <a:lnTo>
                  <a:pt x="69276" y="120281"/>
                </a:lnTo>
                <a:lnTo>
                  <a:pt x="69624" y="120298"/>
                </a:lnTo>
                <a:lnTo>
                  <a:pt x="69955" y="120315"/>
                </a:lnTo>
                <a:lnTo>
                  <a:pt x="70355" y="120298"/>
                </a:lnTo>
                <a:lnTo>
                  <a:pt x="70738" y="120281"/>
                </a:lnTo>
                <a:lnTo>
                  <a:pt x="71121" y="120228"/>
                </a:lnTo>
                <a:lnTo>
                  <a:pt x="71503" y="120176"/>
                </a:lnTo>
                <a:lnTo>
                  <a:pt x="71869" y="120089"/>
                </a:lnTo>
                <a:lnTo>
                  <a:pt x="72252" y="120002"/>
                </a:lnTo>
                <a:lnTo>
                  <a:pt x="72600" y="119898"/>
                </a:lnTo>
                <a:lnTo>
                  <a:pt x="72965" y="119776"/>
                </a:lnTo>
                <a:lnTo>
                  <a:pt x="73313" y="119637"/>
                </a:lnTo>
                <a:lnTo>
                  <a:pt x="73661" y="119480"/>
                </a:lnTo>
                <a:lnTo>
                  <a:pt x="73992" y="119306"/>
                </a:lnTo>
                <a:lnTo>
                  <a:pt x="74322" y="119132"/>
                </a:lnTo>
                <a:lnTo>
                  <a:pt x="74636" y="118923"/>
                </a:lnTo>
                <a:lnTo>
                  <a:pt x="74949" y="118714"/>
                </a:lnTo>
                <a:lnTo>
                  <a:pt x="75262" y="118488"/>
                </a:lnTo>
                <a:lnTo>
                  <a:pt x="75541" y="118262"/>
                </a:lnTo>
                <a:lnTo>
                  <a:pt x="75836" y="118001"/>
                </a:lnTo>
                <a:lnTo>
                  <a:pt x="76097" y="117740"/>
                </a:lnTo>
                <a:lnTo>
                  <a:pt x="76358" y="117479"/>
                </a:lnTo>
                <a:lnTo>
                  <a:pt x="76602" y="117183"/>
                </a:lnTo>
                <a:lnTo>
                  <a:pt x="76846" y="116887"/>
                </a:lnTo>
                <a:lnTo>
                  <a:pt x="77072" y="116591"/>
                </a:lnTo>
                <a:lnTo>
                  <a:pt x="77281" y="116278"/>
                </a:lnTo>
                <a:lnTo>
                  <a:pt x="77472" y="115948"/>
                </a:lnTo>
                <a:lnTo>
                  <a:pt x="77664" y="115617"/>
                </a:lnTo>
                <a:lnTo>
                  <a:pt x="77820" y="115269"/>
                </a:lnTo>
                <a:lnTo>
                  <a:pt x="77977" y="114903"/>
                </a:lnTo>
                <a:lnTo>
                  <a:pt x="78116" y="114538"/>
                </a:lnTo>
                <a:lnTo>
                  <a:pt x="78238" y="114173"/>
                </a:lnTo>
                <a:lnTo>
                  <a:pt x="78342" y="113790"/>
                </a:lnTo>
                <a:lnTo>
                  <a:pt x="78429" y="113407"/>
                </a:lnTo>
                <a:lnTo>
                  <a:pt x="78499" y="113007"/>
                </a:lnTo>
                <a:lnTo>
                  <a:pt x="82484" y="87827"/>
                </a:lnTo>
                <a:lnTo>
                  <a:pt x="99677" y="87827"/>
                </a:lnTo>
                <a:lnTo>
                  <a:pt x="100094" y="87809"/>
                </a:lnTo>
                <a:lnTo>
                  <a:pt x="100512" y="87792"/>
                </a:lnTo>
                <a:lnTo>
                  <a:pt x="100912" y="87740"/>
                </a:lnTo>
                <a:lnTo>
                  <a:pt x="101312" y="87653"/>
                </a:lnTo>
                <a:lnTo>
                  <a:pt x="101713" y="87566"/>
                </a:lnTo>
                <a:lnTo>
                  <a:pt x="102095" y="87461"/>
                </a:lnTo>
                <a:lnTo>
                  <a:pt x="102478" y="87339"/>
                </a:lnTo>
                <a:lnTo>
                  <a:pt x="102844" y="87183"/>
                </a:lnTo>
                <a:lnTo>
                  <a:pt x="103192" y="87026"/>
                </a:lnTo>
                <a:lnTo>
                  <a:pt x="103557" y="86852"/>
                </a:lnTo>
                <a:lnTo>
                  <a:pt x="103888" y="86643"/>
                </a:lnTo>
                <a:lnTo>
                  <a:pt x="104218" y="86434"/>
                </a:lnTo>
                <a:lnTo>
                  <a:pt x="104532" y="86208"/>
                </a:lnTo>
                <a:lnTo>
                  <a:pt x="104845" y="85965"/>
                </a:lnTo>
                <a:lnTo>
                  <a:pt x="105141" y="85721"/>
                </a:lnTo>
                <a:lnTo>
                  <a:pt x="105419" y="85443"/>
                </a:lnTo>
                <a:lnTo>
                  <a:pt x="105680" y="85164"/>
                </a:lnTo>
                <a:lnTo>
                  <a:pt x="105941" y="84868"/>
                </a:lnTo>
                <a:lnTo>
                  <a:pt x="106185" y="84572"/>
                </a:lnTo>
                <a:lnTo>
                  <a:pt x="106411" y="84242"/>
                </a:lnTo>
                <a:lnTo>
                  <a:pt x="106620" y="83911"/>
                </a:lnTo>
                <a:lnTo>
                  <a:pt x="106811" y="83581"/>
                </a:lnTo>
                <a:lnTo>
                  <a:pt x="107003" y="83233"/>
                </a:lnTo>
                <a:lnTo>
                  <a:pt x="107159" y="82867"/>
                </a:lnTo>
                <a:lnTo>
                  <a:pt x="107298" y="82502"/>
                </a:lnTo>
                <a:lnTo>
                  <a:pt x="107438" y="82119"/>
                </a:lnTo>
                <a:lnTo>
                  <a:pt x="107542" y="81736"/>
                </a:lnTo>
                <a:lnTo>
                  <a:pt x="107629" y="81353"/>
                </a:lnTo>
                <a:lnTo>
                  <a:pt x="107699" y="80953"/>
                </a:lnTo>
                <a:lnTo>
                  <a:pt x="107751" y="80535"/>
                </a:lnTo>
                <a:lnTo>
                  <a:pt x="107786" y="80135"/>
                </a:lnTo>
                <a:lnTo>
                  <a:pt x="107803" y="79717"/>
                </a:lnTo>
                <a:lnTo>
                  <a:pt x="107786" y="79300"/>
                </a:lnTo>
                <a:lnTo>
                  <a:pt x="107751" y="78882"/>
                </a:lnTo>
                <a:lnTo>
                  <a:pt x="107699" y="78482"/>
                </a:lnTo>
                <a:lnTo>
                  <a:pt x="107629" y="78082"/>
                </a:lnTo>
                <a:lnTo>
                  <a:pt x="107542" y="77681"/>
                </a:lnTo>
                <a:lnTo>
                  <a:pt x="107438" y="77299"/>
                </a:lnTo>
                <a:lnTo>
                  <a:pt x="107298" y="76916"/>
                </a:lnTo>
                <a:lnTo>
                  <a:pt x="107159" y="76550"/>
                </a:lnTo>
                <a:lnTo>
                  <a:pt x="107003" y="76185"/>
                </a:lnTo>
                <a:lnTo>
                  <a:pt x="106811" y="75837"/>
                </a:lnTo>
                <a:lnTo>
                  <a:pt x="106620" y="75506"/>
                </a:lnTo>
                <a:lnTo>
                  <a:pt x="106411" y="75176"/>
                </a:lnTo>
                <a:lnTo>
                  <a:pt x="106185" y="74845"/>
                </a:lnTo>
                <a:lnTo>
                  <a:pt x="105941" y="74549"/>
                </a:lnTo>
                <a:lnTo>
                  <a:pt x="105680" y="74253"/>
                </a:lnTo>
                <a:lnTo>
                  <a:pt x="105419" y="73975"/>
                </a:lnTo>
                <a:lnTo>
                  <a:pt x="105141" y="73696"/>
                </a:lnTo>
                <a:lnTo>
                  <a:pt x="104845" y="73453"/>
                </a:lnTo>
                <a:lnTo>
                  <a:pt x="104532" y="73209"/>
                </a:lnTo>
                <a:lnTo>
                  <a:pt x="104218" y="72983"/>
                </a:lnTo>
                <a:lnTo>
                  <a:pt x="103888" y="72774"/>
                </a:lnTo>
                <a:lnTo>
                  <a:pt x="103557" y="72565"/>
                </a:lnTo>
                <a:lnTo>
                  <a:pt x="103192" y="72391"/>
                </a:lnTo>
                <a:lnTo>
                  <a:pt x="102844" y="72235"/>
                </a:lnTo>
                <a:lnTo>
                  <a:pt x="102478" y="72078"/>
                </a:lnTo>
                <a:lnTo>
                  <a:pt x="102095" y="71956"/>
                </a:lnTo>
                <a:lnTo>
                  <a:pt x="101713" y="71852"/>
                </a:lnTo>
                <a:lnTo>
                  <a:pt x="101312" y="71765"/>
                </a:lnTo>
                <a:lnTo>
                  <a:pt x="100912" y="71678"/>
                </a:lnTo>
                <a:lnTo>
                  <a:pt x="100512" y="71643"/>
                </a:lnTo>
                <a:lnTo>
                  <a:pt x="100094" y="71608"/>
                </a:lnTo>
                <a:lnTo>
                  <a:pt x="99677" y="71591"/>
                </a:lnTo>
                <a:lnTo>
                  <a:pt x="85059" y="71591"/>
                </a:lnTo>
                <a:lnTo>
                  <a:pt x="88679" y="48725"/>
                </a:lnTo>
                <a:lnTo>
                  <a:pt x="105645" y="48725"/>
                </a:lnTo>
                <a:lnTo>
                  <a:pt x="106063" y="48708"/>
                </a:lnTo>
                <a:lnTo>
                  <a:pt x="106481" y="48673"/>
                </a:lnTo>
                <a:lnTo>
                  <a:pt x="106881" y="48621"/>
                </a:lnTo>
                <a:lnTo>
                  <a:pt x="107281" y="48551"/>
                </a:lnTo>
                <a:lnTo>
                  <a:pt x="107681" y="48464"/>
                </a:lnTo>
                <a:lnTo>
                  <a:pt x="108064" y="48360"/>
                </a:lnTo>
                <a:lnTo>
                  <a:pt x="108447" y="48221"/>
                </a:lnTo>
                <a:lnTo>
                  <a:pt x="108812" y="48081"/>
                </a:lnTo>
                <a:lnTo>
                  <a:pt x="109178" y="47925"/>
                </a:lnTo>
                <a:lnTo>
                  <a:pt x="109526" y="47733"/>
                </a:lnTo>
                <a:lnTo>
                  <a:pt x="109856" y="47542"/>
                </a:lnTo>
                <a:lnTo>
                  <a:pt x="110187" y="47333"/>
                </a:lnTo>
                <a:lnTo>
                  <a:pt x="110518" y="47107"/>
                </a:lnTo>
                <a:lnTo>
                  <a:pt x="110814" y="46863"/>
                </a:lnTo>
                <a:lnTo>
                  <a:pt x="111109" y="46602"/>
                </a:lnTo>
                <a:lnTo>
                  <a:pt x="111388" y="46341"/>
                </a:lnTo>
                <a:lnTo>
                  <a:pt x="111666" y="46063"/>
                </a:lnTo>
                <a:lnTo>
                  <a:pt x="111910" y="45767"/>
                </a:lnTo>
                <a:lnTo>
                  <a:pt x="112153" y="45454"/>
                </a:lnTo>
                <a:lnTo>
                  <a:pt x="112380" y="45140"/>
                </a:lnTo>
                <a:lnTo>
                  <a:pt x="112589" y="44810"/>
                </a:lnTo>
                <a:lnTo>
                  <a:pt x="112797" y="44479"/>
                </a:lnTo>
                <a:lnTo>
                  <a:pt x="112971" y="44114"/>
                </a:lnTo>
                <a:lnTo>
                  <a:pt x="113128" y="43766"/>
                </a:lnTo>
                <a:lnTo>
                  <a:pt x="113285" y="43400"/>
                </a:lnTo>
                <a:lnTo>
                  <a:pt x="113406" y="43017"/>
                </a:lnTo>
                <a:lnTo>
                  <a:pt x="113511" y="42635"/>
                </a:lnTo>
                <a:lnTo>
                  <a:pt x="113598" y="42234"/>
                </a:lnTo>
                <a:lnTo>
                  <a:pt x="113667" y="41834"/>
                </a:lnTo>
                <a:lnTo>
                  <a:pt x="113720" y="41434"/>
                </a:lnTo>
                <a:lnTo>
                  <a:pt x="113754" y="41016"/>
                </a:lnTo>
                <a:lnTo>
                  <a:pt x="113772" y="40599"/>
                </a:lnTo>
                <a:lnTo>
                  <a:pt x="113754" y="40181"/>
                </a:lnTo>
                <a:lnTo>
                  <a:pt x="113720" y="39781"/>
                </a:lnTo>
                <a:lnTo>
                  <a:pt x="113667" y="39363"/>
                </a:lnTo>
                <a:lnTo>
                  <a:pt x="113598" y="38963"/>
                </a:lnTo>
                <a:lnTo>
                  <a:pt x="113511" y="38580"/>
                </a:lnTo>
                <a:lnTo>
                  <a:pt x="113406" y="38197"/>
                </a:lnTo>
                <a:lnTo>
                  <a:pt x="113285" y="37814"/>
                </a:lnTo>
                <a:lnTo>
                  <a:pt x="113128" y="37449"/>
                </a:lnTo>
                <a:lnTo>
                  <a:pt x="112971" y="37083"/>
                </a:lnTo>
                <a:lnTo>
                  <a:pt x="112797" y="36735"/>
                </a:lnTo>
                <a:lnTo>
                  <a:pt x="112589" y="36387"/>
                </a:lnTo>
                <a:lnTo>
                  <a:pt x="112380" y="36057"/>
                </a:lnTo>
                <a:lnTo>
                  <a:pt x="112153" y="35744"/>
                </a:lnTo>
                <a:lnTo>
                  <a:pt x="111910" y="35448"/>
                </a:lnTo>
                <a:lnTo>
                  <a:pt x="111666" y="35152"/>
                </a:lnTo>
                <a:lnTo>
                  <a:pt x="111388" y="34856"/>
                </a:lnTo>
                <a:lnTo>
                  <a:pt x="111109" y="34595"/>
                </a:lnTo>
                <a:lnTo>
                  <a:pt x="110814" y="34334"/>
                </a:lnTo>
                <a:lnTo>
                  <a:pt x="110518" y="34090"/>
                </a:lnTo>
                <a:lnTo>
                  <a:pt x="110187" y="33864"/>
                </a:lnTo>
                <a:lnTo>
                  <a:pt x="109856" y="33655"/>
                </a:lnTo>
                <a:lnTo>
                  <a:pt x="109526" y="33464"/>
                </a:lnTo>
                <a:lnTo>
                  <a:pt x="109178" y="33290"/>
                </a:lnTo>
                <a:lnTo>
                  <a:pt x="108812" y="33116"/>
                </a:lnTo>
                <a:lnTo>
                  <a:pt x="108447" y="32977"/>
                </a:lnTo>
                <a:lnTo>
                  <a:pt x="108064" y="32855"/>
                </a:lnTo>
                <a:lnTo>
                  <a:pt x="107681" y="32733"/>
                </a:lnTo>
                <a:lnTo>
                  <a:pt x="107281" y="32646"/>
                </a:lnTo>
                <a:lnTo>
                  <a:pt x="106881" y="32576"/>
                </a:lnTo>
                <a:lnTo>
                  <a:pt x="106481" y="32524"/>
                </a:lnTo>
                <a:lnTo>
                  <a:pt x="106063" y="32489"/>
                </a:lnTo>
                <a:lnTo>
                  <a:pt x="91254" y="32489"/>
                </a:lnTo>
                <a:lnTo>
                  <a:pt x="94821" y="10024"/>
                </a:lnTo>
                <a:lnTo>
                  <a:pt x="94874" y="9572"/>
                </a:lnTo>
                <a:lnTo>
                  <a:pt x="94908" y="9137"/>
                </a:lnTo>
                <a:lnTo>
                  <a:pt x="94926" y="8701"/>
                </a:lnTo>
                <a:lnTo>
                  <a:pt x="94908" y="8266"/>
                </a:lnTo>
                <a:lnTo>
                  <a:pt x="94891" y="7831"/>
                </a:lnTo>
                <a:lnTo>
                  <a:pt x="94839" y="7414"/>
                </a:lnTo>
                <a:lnTo>
                  <a:pt x="94769" y="6996"/>
                </a:lnTo>
                <a:lnTo>
                  <a:pt x="94665" y="6578"/>
                </a:lnTo>
                <a:lnTo>
                  <a:pt x="94560" y="6178"/>
                </a:lnTo>
                <a:lnTo>
                  <a:pt x="94421" y="5778"/>
                </a:lnTo>
                <a:lnTo>
                  <a:pt x="94282" y="5378"/>
                </a:lnTo>
                <a:lnTo>
                  <a:pt x="94108" y="4995"/>
                </a:lnTo>
                <a:lnTo>
                  <a:pt x="93934" y="4630"/>
                </a:lnTo>
                <a:lnTo>
                  <a:pt x="93725" y="4264"/>
                </a:lnTo>
                <a:lnTo>
                  <a:pt x="93499" y="3916"/>
                </a:lnTo>
                <a:lnTo>
                  <a:pt x="93273" y="3568"/>
                </a:lnTo>
                <a:lnTo>
                  <a:pt x="93012" y="3237"/>
                </a:lnTo>
                <a:lnTo>
                  <a:pt x="92751" y="2924"/>
                </a:lnTo>
                <a:lnTo>
                  <a:pt x="92472" y="2611"/>
                </a:lnTo>
                <a:lnTo>
                  <a:pt x="92159" y="2333"/>
                </a:lnTo>
                <a:lnTo>
                  <a:pt x="91863" y="2054"/>
                </a:lnTo>
                <a:lnTo>
                  <a:pt x="91533" y="1793"/>
                </a:lnTo>
                <a:lnTo>
                  <a:pt x="91185" y="1532"/>
                </a:lnTo>
                <a:lnTo>
                  <a:pt x="90837" y="1306"/>
                </a:lnTo>
                <a:lnTo>
                  <a:pt x="90471" y="1097"/>
                </a:lnTo>
                <a:lnTo>
                  <a:pt x="90106" y="888"/>
                </a:lnTo>
                <a:lnTo>
                  <a:pt x="89705" y="714"/>
                </a:lnTo>
                <a:lnTo>
                  <a:pt x="89305" y="558"/>
                </a:lnTo>
                <a:lnTo>
                  <a:pt x="88905" y="418"/>
                </a:lnTo>
                <a:lnTo>
                  <a:pt x="88487" y="297"/>
                </a:lnTo>
                <a:lnTo>
                  <a:pt x="88052" y="192"/>
                </a:lnTo>
                <a:lnTo>
                  <a:pt x="87617" y="105"/>
                </a:lnTo>
                <a:lnTo>
                  <a:pt x="87165" y="53"/>
                </a:lnTo>
                <a:lnTo>
                  <a:pt x="86730" y="18"/>
                </a:lnTo>
                <a:lnTo>
                  <a:pt x="86295" y="1"/>
                </a:lnTo>
                <a:lnTo>
                  <a:pt x="85860" y="1"/>
                </a:lnTo>
                <a:lnTo>
                  <a:pt x="85442" y="35"/>
                </a:lnTo>
                <a:lnTo>
                  <a:pt x="85007" y="88"/>
                </a:lnTo>
                <a:lnTo>
                  <a:pt x="84589" y="157"/>
                </a:lnTo>
                <a:lnTo>
                  <a:pt x="84172" y="244"/>
                </a:lnTo>
                <a:lnTo>
                  <a:pt x="83771" y="366"/>
                </a:lnTo>
                <a:lnTo>
                  <a:pt x="83371" y="488"/>
                </a:lnTo>
                <a:lnTo>
                  <a:pt x="82988" y="645"/>
                </a:lnTo>
                <a:lnTo>
                  <a:pt x="82606" y="819"/>
                </a:lnTo>
                <a:lnTo>
                  <a:pt x="82223" y="993"/>
                </a:lnTo>
                <a:lnTo>
                  <a:pt x="81857" y="1201"/>
                </a:lnTo>
                <a:lnTo>
                  <a:pt x="81509" y="1410"/>
                </a:lnTo>
                <a:lnTo>
                  <a:pt x="81161" y="1654"/>
                </a:lnTo>
                <a:lnTo>
                  <a:pt x="80831" y="1915"/>
                </a:lnTo>
                <a:lnTo>
                  <a:pt x="80517" y="2176"/>
                </a:lnTo>
                <a:lnTo>
                  <a:pt x="80222" y="2454"/>
                </a:lnTo>
                <a:lnTo>
                  <a:pt x="79926" y="2750"/>
                </a:lnTo>
                <a:lnTo>
                  <a:pt x="79647" y="3063"/>
                </a:lnTo>
                <a:lnTo>
                  <a:pt x="79386" y="3394"/>
                </a:lnTo>
                <a:lnTo>
                  <a:pt x="79143" y="3725"/>
                </a:lnTo>
                <a:lnTo>
                  <a:pt x="78899" y="4090"/>
                </a:lnTo>
                <a:lnTo>
                  <a:pt x="78690" y="4455"/>
                </a:lnTo>
                <a:lnTo>
                  <a:pt x="78499" y="4821"/>
                </a:lnTo>
                <a:lnTo>
                  <a:pt x="78307" y="5204"/>
                </a:lnTo>
                <a:lnTo>
                  <a:pt x="78151" y="5604"/>
                </a:lnTo>
                <a:lnTo>
                  <a:pt x="78012" y="6022"/>
                </a:lnTo>
                <a:lnTo>
                  <a:pt x="77890" y="6439"/>
                </a:lnTo>
                <a:lnTo>
                  <a:pt x="77785" y="6874"/>
                </a:lnTo>
                <a:lnTo>
                  <a:pt x="77698" y="7309"/>
                </a:lnTo>
                <a:lnTo>
                  <a:pt x="73713" y="32489"/>
                </a:lnTo>
                <a:lnTo>
                  <a:pt x="48812" y="32489"/>
                </a:lnTo>
                <a:lnTo>
                  <a:pt x="52379" y="10024"/>
                </a:lnTo>
                <a:lnTo>
                  <a:pt x="52431" y="9572"/>
                </a:lnTo>
                <a:lnTo>
                  <a:pt x="52466" y="9137"/>
                </a:lnTo>
                <a:lnTo>
                  <a:pt x="52483" y="8701"/>
                </a:lnTo>
                <a:lnTo>
                  <a:pt x="52483" y="8266"/>
                </a:lnTo>
                <a:lnTo>
                  <a:pt x="52449" y="7831"/>
                </a:lnTo>
                <a:lnTo>
                  <a:pt x="52396" y="7414"/>
                </a:lnTo>
                <a:lnTo>
                  <a:pt x="52327" y="6996"/>
                </a:lnTo>
                <a:lnTo>
                  <a:pt x="52240" y="6578"/>
                </a:lnTo>
                <a:lnTo>
                  <a:pt x="52118" y="6178"/>
                </a:lnTo>
                <a:lnTo>
                  <a:pt x="51996" y="5778"/>
                </a:lnTo>
                <a:lnTo>
                  <a:pt x="51840" y="5378"/>
                </a:lnTo>
                <a:lnTo>
                  <a:pt x="51683" y="4995"/>
                </a:lnTo>
                <a:lnTo>
                  <a:pt x="51492" y="4630"/>
                </a:lnTo>
                <a:lnTo>
                  <a:pt x="51283" y="4264"/>
                </a:lnTo>
                <a:lnTo>
                  <a:pt x="51074" y="3916"/>
                </a:lnTo>
                <a:lnTo>
                  <a:pt x="50830" y="3568"/>
                </a:lnTo>
                <a:lnTo>
                  <a:pt x="50587" y="3237"/>
                </a:lnTo>
                <a:lnTo>
                  <a:pt x="50308" y="2924"/>
                </a:lnTo>
                <a:lnTo>
                  <a:pt x="50030" y="2611"/>
                </a:lnTo>
                <a:lnTo>
                  <a:pt x="49734" y="2333"/>
                </a:lnTo>
                <a:lnTo>
                  <a:pt x="49421" y="2054"/>
                </a:lnTo>
                <a:lnTo>
                  <a:pt x="49090" y="1793"/>
                </a:lnTo>
                <a:lnTo>
                  <a:pt x="48759" y="1532"/>
                </a:lnTo>
                <a:lnTo>
                  <a:pt x="48394" y="1306"/>
                </a:lnTo>
                <a:lnTo>
                  <a:pt x="48046" y="1097"/>
                </a:lnTo>
                <a:lnTo>
                  <a:pt x="47663" y="888"/>
                </a:lnTo>
                <a:lnTo>
                  <a:pt x="47280" y="714"/>
                </a:lnTo>
                <a:lnTo>
                  <a:pt x="46880" y="558"/>
                </a:lnTo>
                <a:lnTo>
                  <a:pt x="46462" y="418"/>
                </a:lnTo>
                <a:lnTo>
                  <a:pt x="46045" y="297"/>
                </a:lnTo>
                <a:lnTo>
                  <a:pt x="45610" y="192"/>
                </a:lnTo>
                <a:lnTo>
                  <a:pt x="45175" y="105"/>
                </a:lnTo>
                <a:lnTo>
                  <a:pt x="44740" y="53"/>
                </a:lnTo>
                <a:lnTo>
                  <a:pt x="44305" y="18"/>
                </a:lnTo>
                <a:lnTo>
                  <a:pt x="43870" y="1"/>
                </a:ln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Rectangle 82"/>
          <p:cNvSpPr/>
          <p:nvPr/>
        </p:nvSpPr>
        <p:spPr>
          <a:xfrm>
            <a:off x="7661127" y="5286573"/>
            <a:ext cx="3615560" cy="830997"/>
          </a:xfrm>
          <a:prstGeom prst="rect">
            <a:avLst/>
          </a:prstGeom>
        </p:spPr>
        <p:txBody>
          <a:bodyPr wrap="square">
            <a:spAutoFit/>
          </a:bodyPr>
          <a:lstStyle/>
          <a:p>
            <a:r>
              <a:rPr lang="en-US" sz="1600" dirty="0"/>
              <a:t>Analyzed trends when users sign up the most to find the best days for running ad </a:t>
            </a:r>
            <a:r>
              <a:rPr lang="en-US" sz="1600" dirty="0" smtClean="0"/>
              <a:t>campaigns.</a:t>
            </a:r>
            <a:endParaRPr lang="en-IN" sz="1600" dirty="0"/>
          </a:p>
        </p:txBody>
      </p:sp>
      <p:sp>
        <p:nvSpPr>
          <p:cNvPr id="84" name="Oval 83"/>
          <p:cNvSpPr/>
          <p:nvPr/>
        </p:nvSpPr>
        <p:spPr>
          <a:xfrm>
            <a:off x="6760278" y="5211941"/>
            <a:ext cx="798286" cy="695716"/>
          </a:xfrm>
          <a:prstGeom prst="ellipse">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85" name="Google Shape;1056;p40"/>
          <p:cNvGrpSpPr/>
          <p:nvPr/>
        </p:nvGrpSpPr>
        <p:grpSpPr>
          <a:xfrm>
            <a:off x="6915351" y="5363943"/>
            <a:ext cx="495507" cy="415128"/>
            <a:chOff x="3196478" y="2287964"/>
            <a:chExt cx="386763" cy="366729"/>
          </a:xfrm>
          <a:solidFill>
            <a:schemeClr val="bg1"/>
          </a:solidFill>
        </p:grpSpPr>
        <p:sp>
          <p:nvSpPr>
            <p:cNvPr id="86" name="Google Shape;1057;p40"/>
            <p:cNvSpPr/>
            <p:nvPr/>
          </p:nvSpPr>
          <p:spPr>
            <a:xfrm>
              <a:off x="3250220" y="2359690"/>
              <a:ext cx="261945" cy="224065"/>
            </a:xfrm>
            <a:custGeom>
              <a:avLst/>
              <a:gdLst/>
              <a:ahLst/>
              <a:cxnLst/>
              <a:rect l="l" t="t" r="r" b="b"/>
              <a:pathLst>
                <a:path w="7662" h="6554" extrusionOk="0">
                  <a:moveTo>
                    <a:pt x="4394" y="798"/>
                  </a:moveTo>
                  <a:cubicBezTo>
                    <a:pt x="4555" y="798"/>
                    <a:pt x="4716" y="905"/>
                    <a:pt x="4716" y="1119"/>
                  </a:cubicBezTo>
                  <a:lnTo>
                    <a:pt x="4716" y="3144"/>
                  </a:lnTo>
                  <a:lnTo>
                    <a:pt x="6121" y="4549"/>
                  </a:lnTo>
                  <a:cubicBezTo>
                    <a:pt x="6240" y="4668"/>
                    <a:pt x="6240" y="4882"/>
                    <a:pt x="6121" y="5001"/>
                  </a:cubicBezTo>
                  <a:lnTo>
                    <a:pt x="6097" y="5001"/>
                  </a:lnTo>
                  <a:cubicBezTo>
                    <a:pt x="6038" y="5061"/>
                    <a:pt x="5960" y="5090"/>
                    <a:pt x="5880" y="5090"/>
                  </a:cubicBezTo>
                  <a:cubicBezTo>
                    <a:pt x="5799" y="5090"/>
                    <a:pt x="5716" y="5061"/>
                    <a:pt x="5645" y="5001"/>
                  </a:cubicBezTo>
                  <a:lnTo>
                    <a:pt x="4168" y="3501"/>
                  </a:lnTo>
                  <a:cubicBezTo>
                    <a:pt x="4097" y="3453"/>
                    <a:pt x="4073" y="3358"/>
                    <a:pt x="4073" y="3286"/>
                  </a:cubicBezTo>
                  <a:lnTo>
                    <a:pt x="4073" y="1119"/>
                  </a:lnTo>
                  <a:cubicBezTo>
                    <a:pt x="4073" y="905"/>
                    <a:pt x="4234" y="798"/>
                    <a:pt x="4394" y="798"/>
                  </a:cubicBezTo>
                  <a:close/>
                  <a:moveTo>
                    <a:pt x="4382" y="0"/>
                  </a:moveTo>
                  <a:cubicBezTo>
                    <a:pt x="1453" y="0"/>
                    <a:pt x="1" y="3525"/>
                    <a:pt x="2072" y="5596"/>
                  </a:cubicBezTo>
                  <a:cubicBezTo>
                    <a:pt x="2741" y="6257"/>
                    <a:pt x="3560" y="6554"/>
                    <a:pt x="4363" y="6554"/>
                  </a:cubicBezTo>
                  <a:cubicBezTo>
                    <a:pt x="6049" y="6554"/>
                    <a:pt x="7661" y="5247"/>
                    <a:pt x="7645" y="3263"/>
                  </a:cubicBezTo>
                  <a:cubicBezTo>
                    <a:pt x="7645" y="1453"/>
                    <a:pt x="6169"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1058;p40"/>
            <p:cNvSpPr/>
            <p:nvPr/>
          </p:nvSpPr>
          <p:spPr>
            <a:xfrm>
              <a:off x="3196478" y="2287964"/>
              <a:ext cx="386763" cy="366729"/>
            </a:xfrm>
            <a:custGeom>
              <a:avLst/>
              <a:gdLst/>
              <a:ahLst/>
              <a:cxnLst/>
              <a:rect l="l" t="t" r="r" b="b"/>
              <a:pathLst>
                <a:path w="11313" h="10727" extrusionOk="0">
                  <a:moveTo>
                    <a:pt x="5921" y="1451"/>
                  </a:moveTo>
                  <a:cubicBezTo>
                    <a:pt x="7929" y="1451"/>
                    <a:pt x="9860" y="3007"/>
                    <a:pt x="9860" y="5361"/>
                  </a:cubicBezTo>
                  <a:cubicBezTo>
                    <a:pt x="9860" y="7504"/>
                    <a:pt x="8098" y="9266"/>
                    <a:pt x="5954" y="9266"/>
                  </a:cubicBezTo>
                  <a:cubicBezTo>
                    <a:pt x="2478" y="9266"/>
                    <a:pt x="739" y="5051"/>
                    <a:pt x="3192" y="2598"/>
                  </a:cubicBezTo>
                  <a:cubicBezTo>
                    <a:pt x="3985" y="1805"/>
                    <a:pt x="4961" y="1451"/>
                    <a:pt x="5921" y="1451"/>
                  </a:cubicBezTo>
                  <a:close/>
                  <a:moveTo>
                    <a:pt x="5942" y="0"/>
                  </a:moveTo>
                  <a:cubicBezTo>
                    <a:pt x="4909" y="0"/>
                    <a:pt x="3869" y="298"/>
                    <a:pt x="2954" y="907"/>
                  </a:cubicBezTo>
                  <a:cubicBezTo>
                    <a:pt x="834" y="2336"/>
                    <a:pt x="1" y="5051"/>
                    <a:pt x="1001" y="7409"/>
                  </a:cubicBezTo>
                  <a:cubicBezTo>
                    <a:pt x="1842" y="9438"/>
                    <a:pt x="3812" y="10727"/>
                    <a:pt x="5939" y="10727"/>
                  </a:cubicBezTo>
                  <a:cubicBezTo>
                    <a:pt x="6283" y="10727"/>
                    <a:pt x="6631" y="10693"/>
                    <a:pt x="6978" y="10624"/>
                  </a:cubicBezTo>
                  <a:cubicBezTo>
                    <a:pt x="9503" y="10124"/>
                    <a:pt x="11289" y="7909"/>
                    <a:pt x="11289" y="5361"/>
                  </a:cubicBezTo>
                  <a:cubicBezTo>
                    <a:pt x="11313" y="3932"/>
                    <a:pt x="10741" y="2574"/>
                    <a:pt x="9741" y="1574"/>
                  </a:cubicBezTo>
                  <a:cubicBezTo>
                    <a:pt x="8704" y="537"/>
                    <a:pt x="7330" y="0"/>
                    <a:pt x="59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 name="Oval 87"/>
          <p:cNvSpPr/>
          <p:nvPr/>
        </p:nvSpPr>
        <p:spPr>
          <a:xfrm>
            <a:off x="2754110" y="5520922"/>
            <a:ext cx="105496" cy="90157"/>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9" name="Oval 88"/>
          <p:cNvSpPr/>
          <p:nvPr/>
        </p:nvSpPr>
        <p:spPr>
          <a:xfrm>
            <a:off x="2971820" y="5520922"/>
            <a:ext cx="105496" cy="90157"/>
          </a:xfrm>
          <a:prstGeom prst="ellips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1" name="CuadroTexto 24">
            <a:extLst>
              <a:ext uri="{FF2B5EF4-FFF2-40B4-BE49-F238E27FC236}">
                <a16:creationId xmlns:a16="http://schemas.microsoft.com/office/drawing/2014/main" xmlns="" id="{2D4349A1-03A2-D14F-7F8C-59E7B6761E3F}"/>
              </a:ext>
            </a:extLst>
          </p:cNvPr>
          <p:cNvSpPr txBox="1"/>
          <p:nvPr/>
        </p:nvSpPr>
        <p:spPr>
          <a:xfrm>
            <a:off x="9373279" y="126566"/>
            <a:ext cx="2788345" cy="1446550"/>
          </a:xfrm>
          <a:prstGeom prst="rect">
            <a:avLst/>
          </a:prstGeom>
          <a:noFill/>
        </p:spPr>
        <p:txBody>
          <a:bodyPr wrap="square" rtlCol="0">
            <a:spAutoFit/>
          </a:bodyPr>
          <a:lstStyle/>
          <a:p>
            <a:pPr algn="r"/>
            <a:r>
              <a:rPr lang="en-US" sz="4400" dirty="0" smtClean="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rPr>
              <a:t>Instagram User Analysis</a:t>
            </a:r>
            <a:endParaRPr lang="en-US" sz="4400" dirty="0">
              <a:gradFill>
                <a:gsLst>
                  <a:gs pos="0">
                    <a:schemeClr val="accent1"/>
                  </a:gs>
                  <a:gs pos="32000">
                    <a:schemeClr val="accent2"/>
                  </a:gs>
                  <a:gs pos="72000">
                    <a:schemeClr val="accent3"/>
                  </a:gs>
                  <a:gs pos="100000">
                    <a:schemeClr val="accent4"/>
                  </a:gs>
                </a:gsLst>
                <a:lin ang="5400000" scaled="1"/>
              </a:gradFill>
              <a:latin typeface="Billabong" panose="04000506040000020003" pitchFamily="82" charset="0"/>
            </a:endParaRPr>
          </a:p>
        </p:txBody>
      </p:sp>
      <p:grpSp>
        <p:nvGrpSpPr>
          <p:cNvPr id="90" name="Gráfico 13">
            <a:extLst>
              <a:ext uri="{FF2B5EF4-FFF2-40B4-BE49-F238E27FC236}">
                <a16:creationId xmlns:a16="http://schemas.microsoft.com/office/drawing/2014/main" xmlns="" id="{743FBAA4-75A6-3C65-C872-35126BC9EA2B}"/>
              </a:ext>
            </a:extLst>
          </p:cNvPr>
          <p:cNvGrpSpPr/>
          <p:nvPr/>
        </p:nvGrpSpPr>
        <p:grpSpPr>
          <a:xfrm>
            <a:off x="506068" y="4079822"/>
            <a:ext cx="372165" cy="372304"/>
            <a:chOff x="449204" y="4138938"/>
            <a:chExt cx="415078" cy="415233"/>
          </a:xfrm>
          <a:solidFill>
            <a:srgbClr val="020100"/>
          </a:solidFill>
        </p:grpSpPr>
        <p:sp>
          <p:nvSpPr>
            <p:cNvPr id="92" name="Forma libre: forma 35">
              <a:extLst>
                <a:ext uri="{FF2B5EF4-FFF2-40B4-BE49-F238E27FC236}">
                  <a16:creationId xmlns:a16="http://schemas.microsoft.com/office/drawing/2014/main" xmlns="" id="{37A62AB5-611A-0284-F59B-2A9DC87C0151}"/>
                </a:ext>
              </a:extLst>
            </p:cNvPr>
            <p:cNvSpPr/>
            <p:nvPr/>
          </p:nvSpPr>
          <p:spPr>
            <a:xfrm>
              <a:off x="449204" y="4138938"/>
              <a:ext cx="415078" cy="415233"/>
            </a:xfrm>
            <a:custGeom>
              <a:avLst/>
              <a:gdLst>
                <a:gd name="connsiteX0" fmla="*/ 207435 w 415078"/>
                <a:gd name="connsiteY0" fmla="*/ 0 h 415233"/>
                <a:gd name="connsiteX1" fmla="*/ 207435 w 415078"/>
                <a:gd name="connsiteY1" fmla="*/ 47144 h 415233"/>
                <a:gd name="connsiteX2" fmla="*/ 225930 w 415078"/>
                <a:gd name="connsiteY2" fmla="*/ 48232 h 415233"/>
                <a:gd name="connsiteX3" fmla="*/ 366638 w 415078"/>
                <a:gd name="connsiteY3" fmla="*/ 188940 h 415233"/>
                <a:gd name="connsiteX4" fmla="*/ 326747 w 415078"/>
                <a:gd name="connsiteY4" fmla="*/ 314417 h 415233"/>
                <a:gd name="connsiteX5" fmla="*/ 207435 w 415078"/>
                <a:gd name="connsiteY5" fmla="*/ 367726 h 415233"/>
                <a:gd name="connsiteX6" fmla="*/ 138169 w 415078"/>
                <a:gd name="connsiteY6" fmla="*/ 351770 h 415233"/>
                <a:gd name="connsiteX7" fmla="*/ 124389 w 415078"/>
                <a:gd name="connsiteY7" fmla="*/ 345242 h 415233"/>
                <a:gd name="connsiteX8" fmla="*/ 109157 w 415078"/>
                <a:gd name="connsiteY8" fmla="*/ 348143 h 415233"/>
                <a:gd name="connsiteX9" fmla="*/ 64914 w 415078"/>
                <a:gd name="connsiteY9" fmla="*/ 356484 h 415233"/>
                <a:gd name="connsiteX10" fmla="*/ 71805 w 415078"/>
                <a:gd name="connsiteY10" fmla="*/ 315142 h 415233"/>
                <a:gd name="connsiteX11" fmla="*/ 74706 w 415078"/>
                <a:gd name="connsiteY11" fmla="*/ 298823 h 415233"/>
                <a:gd name="connsiteX12" fmla="*/ 66727 w 415078"/>
                <a:gd name="connsiteY12" fmla="*/ 284317 h 415233"/>
                <a:gd name="connsiteX13" fmla="*/ 47144 w 415078"/>
                <a:gd name="connsiteY13" fmla="*/ 207435 h 415233"/>
                <a:gd name="connsiteX14" fmla="*/ 207435 w 415078"/>
                <a:gd name="connsiteY14" fmla="*/ 47144 h 415233"/>
                <a:gd name="connsiteX15" fmla="*/ 207435 w 415078"/>
                <a:gd name="connsiteY15" fmla="*/ 0 h 415233"/>
                <a:gd name="connsiteX16" fmla="*/ 207435 w 415078"/>
                <a:gd name="connsiteY16" fmla="*/ 0 h 415233"/>
                <a:gd name="connsiteX17" fmla="*/ 0 w 415078"/>
                <a:gd name="connsiteY17" fmla="*/ 207435 h 415233"/>
                <a:gd name="connsiteX18" fmla="*/ 25385 w 415078"/>
                <a:gd name="connsiteY18" fmla="*/ 307164 h 415233"/>
                <a:gd name="connsiteX19" fmla="*/ 7978 w 415078"/>
                <a:gd name="connsiteY19" fmla="*/ 409793 h 415233"/>
                <a:gd name="connsiteX20" fmla="*/ 11605 w 415078"/>
                <a:gd name="connsiteY20" fmla="*/ 414145 h 415233"/>
                <a:gd name="connsiteX21" fmla="*/ 12330 w 415078"/>
                <a:gd name="connsiteY21" fmla="*/ 414145 h 415233"/>
                <a:gd name="connsiteX22" fmla="*/ 117861 w 415078"/>
                <a:gd name="connsiteY22" fmla="*/ 394562 h 415233"/>
                <a:gd name="connsiteX23" fmla="*/ 207435 w 415078"/>
                <a:gd name="connsiteY23" fmla="*/ 415233 h 415233"/>
                <a:gd name="connsiteX24" fmla="*/ 413783 w 415078"/>
                <a:gd name="connsiteY24" fmla="*/ 184226 h 415233"/>
                <a:gd name="connsiteX25" fmla="*/ 231370 w 415078"/>
                <a:gd name="connsiteY25" fmla="*/ 1813 h 415233"/>
                <a:gd name="connsiteX26" fmla="*/ 207435 w 415078"/>
                <a:gd name="connsiteY26" fmla="*/ 0 h 415233"/>
                <a:gd name="connsiteX27" fmla="*/ 207435 w 415078"/>
                <a:gd name="connsiteY27" fmla="*/ 0 h 415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15078" h="415233">
                  <a:moveTo>
                    <a:pt x="207435" y="0"/>
                  </a:moveTo>
                  <a:lnTo>
                    <a:pt x="207435" y="47144"/>
                  </a:lnTo>
                  <a:cubicBezTo>
                    <a:pt x="213600" y="47144"/>
                    <a:pt x="219765" y="47507"/>
                    <a:pt x="225930" y="48232"/>
                  </a:cubicBezTo>
                  <a:cubicBezTo>
                    <a:pt x="299548" y="56211"/>
                    <a:pt x="358660" y="115685"/>
                    <a:pt x="366638" y="188940"/>
                  </a:cubicBezTo>
                  <a:cubicBezTo>
                    <a:pt x="371715" y="235359"/>
                    <a:pt x="357572" y="279965"/>
                    <a:pt x="326747" y="314417"/>
                  </a:cubicBezTo>
                  <a:cubicBezTo>
                    <a:pt x="296284" y="348506"/>
                    <a:pt x="252766" y="367726"/>
                    <a:pt x="207435" y="367726"/>
                  </a:cubicBezTo>
                  <a:cubicBezTo>
                    <a:pt x="183500" y="367726"/>
                    <a:pt x="160291" y="362286"/>
                    <a:pt x="138169" y="351770"/>
                  </a:cubicBezTo>
                  <a:lnTo>
                    <a:pt x="124389" y="345242"/>
                  </a:lnTo>
                  <a:lnTo>
                    <a:pt x="109157" y="348143"/>
                  </a:lnTo>
                  <a:lnTo>
                    <a:pt x="64914" y="356484"/>
                  </a:lnTo>
                  <a:lnTo>
                    <a:pt x="71805" y="315142"/>
                  </a:lnTo>
                  <a:lnTo>
                    <a:pt x="74706" y="298823"/>
                  </a:lnTo>
                  <a:lnTo>
                    <a:pt x="66727" y="284317"/>
                  </a:lnTo>
                  <a:cubicBezTo>
                    <a:pt x="54035" y="260745"/>
                    <a:pt x="47144" y="234271"/>
                    <a:pt x="47144" y="207435"/>
                  </a:cubicBezTo>
                  <a:cubicBezTo>
                    <a:pt x="47144" y="118949"/>
                    <a:pt x="118949" y="47144"/>
                    <a:pt x="207435" y="47144"/>
                  </a:cubicBezTo>
                  <a:lnTo>
                    <a:pt x="207435" y="0"/>
                  </a:lnTo>
                  <a:moveTo>
                    <a:pt x="207435" y="0"/>
                  </a:moveTo>
                  <a:cubicBezTo>
                    <a:pt x="92838" y="0"/>
                    <a:pt x="0" y="92838"/>
                    <a:pt x="0" y="207435"/>
                  </a:cubicBezTo>
                  <a:cubicBezTo>
                    <a:pt x="0" y="243337"/>
                    <a:pt x="9066" y="277427"/>
                    <a:pt x="25385" y="307164"/>
                  </a:cubicBezTo>
                  <a:lnTo>
                    <a:pt x="7978" y="409793"/>
                  </a:lnTo>
                  <a:cubicBezTo>
                    <a:pt x="7616" y="411969"/>
                    <a:pt x="9429" y="414145"/>
                    <a:pt x="11605" y="414145"/>
                  </a:cubicBezTo>
                  <a:cubicBezTo>
                    <a:pt x="11967" y="414145"/>
                    <a:pt x="11967" y="414145"/>
                    <a:pt x="12330" y="414145"/>
                  </a:cubicBezTo>
                  <a:lnTo>
                    <a:pt x="117861" y="394562"/>
                  </a:lnTo>
                  <a:cubicBezTo>
                    <a:pt x="145060" y="407617"/>
                    <a:pt x="175522" y="415233"/>
                    <a:pt x="207435" y="415233"/>
                  </a:cubicBezTo>
                  <a:cubicBezTo>
                    <a:pt x="329648" y="415233"/>
                    <a:pt x="427563" y="309340"/>
                    <a:pt x="413783" y="184226"/>
                  </a:cubicBezTo>
                  <a:cubicBezTo>
                    <a:pt x="403266" y="89212"/>
                    <a:pt x="326021" y="11967"/>
                    <a:pt x="231370" y="1813"/>
                  </a:cubicBezTo>
                  <a:cubicBezTo>
                    <a:pt x="223029" y="363"/>
                    <a:pt x="215051" y="0"/>
                    <a:pt x="207435" y="0"/>
                  </a:cubicBezTo>
                  <a:lnTo>
                    <a:pt x="207435" y="0"/>
                  </a:lnTo>
                  <a:close/>
                </a:path>
              </a:pathLst>
            </a:custGeom>
            <a:solidFill>
              <a:srgbClr val="020100"/>
            </a:solidFill>
            <a:ln w="3620" cap="flat">
              <a:noFill/>
              <a:prstDash val="solid"/>
              <a:miter/>
            </a:ln>
          </p:spPr>
          <p:txBody>
            <a:bodyPr rtlCol="0" anchor="ctr"/>
            <a:lstStyle/>
            <a:p>
              <a:endParaRPr lang="es-CO" dirty="0"/>
            </a:p>
          </p:txBody>
        </p:sp>
        <p:sp>
          <p:nvSpPr>
            <p:cNvPr id="93" name="Forma libre: forma 36">
              <a:extLst>
                <a:ext uri="{FF2B5EF4-FFF2-40B4-BE49-F238E27FC236}">
                  <a16:creationId xmlns:a16="http://schemas.microsoft.com/office/drawing/2014/main" xmlns="" id="{779DC61E-919B-50BF-CD49-E3790ECBF407}"/>
                </a:ext>
              </a:extLst>
            </p:cNvPr>
            <p:cNvSpPr/>
            <p:nvPr/>
          </p:nvSpPr>
          <p:spPr>
            <a:xfrm>
              <a:off x="549300" y="4302809"/>
              <a:ext cx="210326" cy="99821"/>
            </a:xfrm>
            <a:custGeom>
              <a:avLst/>
              <a:gdLst>
                <a:gd name="connsiteX0" fmla="*/ 1083 w 210326"/>
                <a:gd name="connsiteY0" fmla="*/ 82368 h 99821"/>
                <a:gd name="connsiteX1" fmla="*/ 67810 w 210326"/>
                <a:gd name="connsiteY1" fmla="*/ 1860 h 99821"/>
                <a:gd name="connsiteX2" fmla="*/ 74338 w 210326"/>
                <a:gd name="connsiteY2" fmla="*/ 772 h 99821"/>
                <a:gd name="connsiteX3" fmla="*/ 136714 w 210326"/>
                <a:gd name="connsiteY3" fmla="*/ 39212 h 99821"/>
                <a:gd name="connsiteX4" fmla="*/ 141428 w 210326"/>
                <a:gd name="connsiteY4" fmla="*/ 39575 h 99821"/>
                <a:gd name="connsiteX5" fmla="*/ 203078 w 210326"/>
                <a:gd name="connsiteY5" fmla="*/ 8025 h 99821"/>
                <a:gd name="connsiteX6" fmla="*/ 209244 w 210326"/>
                <a:gd name="connsiteY6" fmla="*/ 15640 h 99821"/>
                <a:gd name="connsiteX7" fmla="*/ 141428 w 210326"/>
                <a:gd name="connsiteY7" fmla="*/ 97962 h 99821"/>
                <a:gd name="connsiteX8" fmla="*/ 134900 w 210326"/>
                <a:gd name="connsiteY8" fmla="*/ 99050 h 99821"/>
                <a:gd name="connsiteX9" fmla="*/ 73975 w 210326"/>
                <a:gd name="connsiteY9" fmla="*/ 58433 h 99821"/>
                <a:gd name="connsiteX10" fmla="*/ 68898 w 210326"/>
                <a:gd name="connsiteY10" fmla="*/ 58070 h 99821"/>
                <a:gd name="connsiteX11" fmla="*/ 7248 w 210326"/>
                <a:gd name="connsiteY11" fmla="*/ 89983 h 99821"/>
                <a:gd name="connsiteX12" fmla="*/ 1083 w 210326"/>
                <a:gd name="connsiteY12" fmla="*/ 82368 h 9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326" h="99821">
                  <a:moveTo>
                    <a:pt x="1083" y="82368"/>
                  </a:moveTo>
                  <a:lnTo>
                    <a:pt x="67810" y="1860"/>
                  </a:lnTo>
                  <a:cubicBezTo>
                    <a:pt x="69261" y="46"/>
                    <a:pt x="72162" y="-679"/>
                    <a:pt x="74338" y="772"/>
                  </a:cubicBezTo>
                  <a:lnTo>
                    <a:pt x="136714" y="39212"/>
                  </a:lnTo>
                  <a:cubicBezTo>
                    <a:pt x="138164" y="40300"/>
                    <a:pt x="139978" y="40300"/>
                    <a:pt x="141428" y="39575"/>
                  </a:cubicBezTo>
                  <a:lnTo>
                    <a:pt x="203078" y="8025"/>
                  </a:lnTo>
                  <a:cubicBezTo>
                    <a:pt x="207793" y="5486"/>
                    <a:pt x="212507" y="11289"/>
                    <a:pt x="209244" y="15640"/>
                  </a:cubicBezTo>
                  <a:lnTo>
                    <a:pt x="141428" y="97962"/>
                  </a:lnTo>
                  <a:cubicBezTo>
                    <a:pt x="139978" y="99775"/>
                    <a:pt x="137076" y="100500"/>
                    <a:pt x="134900" y="99050"/>
                  </a:cubicBezTo>
                  <a:lnTo>
                    <a:pt x="73975" y="58433"/>
                  </a:lnTo>
                  <a:cubicBezTo>
                    <a:pt x="72525" y="57345"/>
                    <a:pt x="70712" y="57345"/>
                    <a:pt x="68898" y="58070"/>
                  </a:cubicBezTo>
                  <a:lnTo>
                    <a:pt x="7248" y="89983"/>
                  </a:lnTo>
                  <a:cubicBezTo>
                    <a:pt x="2534" y="92522"/>
                    <a:pt x="-2181" y="86719"/>
                    <a:pt x="1083" y="82368"/>
                  </a:cubicBezTo>
                  <a:close/>
                </a:path>
              </a:pathLst>
            </a:custGeom>
            <a:solidFill>
              <a:srgbClr val="020100"/>
            </a:solidFill>
            <a:ln w="3620" cap="flat">
              <a:noFill/>
              <a:prstDash val="solid"/>
              <a:miter/>
            </a:ln>
          </p:spPr>
          <p:txBody>
            <a:bodyPr rtlCol="0" anchor="ctr"/>
            <a:lstStyle/>
            <a:p>
              <a:endParaRPr lang="es-CO" dirty="0"/>
            </a:p>
          </p:txBody>
        </p:sp>
      </p:grpSp>
      <p:grpSp>
        <p:nvGrpSpPr>
          <p:cNvPr id="95" name="Gráfico 17">
            <a:extLst>
              <a:ext uri="{FF2B5EF4-FFF2-40B4-BE49-F238E27FC236}">
                <a16:creationId xmlns="" xmlns:a16="http://schemas.microsoft.com/office/drawing/2014/main" id="{6DD1250F-AA5C-F7B9-E893-CAD9DFCBE7E0}"/>
              </a:ext>
            </a:extLst>
          </p:cNvPr>
          <p:cNvGrpSpPr/>
          <p:nvPr/>
        </p:nvGrpSpPr>
        <p:grpSpPr>
          <a:xfrm>
            <a:off x="502834" y="3455142"/>
            <a:ext cx="378633" cy="378633"/>
            <a:chOff x="429250" y="3442228"/>
            <a:chExt cx="422292" cy="422292"/>
          </a:xfrm>
          <a:gradFill>
            <a:gsLst>
              <a:gs pos="0">
                <a:schemeClr val="accent1"/>
              </a:gs>
              <a:gs pos="27000">
                <a:schemeClr val="accent2"/>
              </a:gs>
              <a:gs pos="64000">
                <a:schemeClr val="accent3"/>
              </a:gs>
              <a:gs pos="100000">
                <a:schemeClr val="accent4"/>
              </a:gs>
            </a:gsLst>
            <a:lin ang="5400000" scaled="1"/>
          </a:gradFill>
        </p:grpSpPr>
        <p:sp>
          <p:nvSpPr>
            <p:cNvPr id="96" name="Forma libre: forma 32">
              <a:extLst>
                <a:ext uri="{FF2B5EF4-FFF2-40B4-BE49-F238E27FC236}">
                  <a16:creationId xmlns="" xmlns:a16="http://schemas.microsoft.com/office/drawing/2014/main" id="{F0998193-75A4-143A-B454-7E979DE046FB}"/>
                </a:ext>
              </a:extLst>
            </p:cNvPr>
            <p:cNvSpPr/>
            <p:nvPr/>
          </p:nvSpPr>
          <p:spPr>
            <a:xfrm>
              <a:off x="429250" y="3442228"/>
              <a:ext cx="422292" cy="422292"/>
            </a:xfrm>
            <a:custGeom>
              <a:avLst/>
              <a:gdLst>
                <a:gd name="connsiteX0" fmla="*/ 295837 w 422292"/>
                <a:gd name="connsiteY0" fmla="*/ 0 h 422292"/>
                <a:gd name="connsiteX1" fmla="*/ 126455 w 422292"/>
                <a:gd name="connsiteY1" fmla="*/ 0 h 422292"/>
                <a:gd name="connsiteX2" fmla="*/ 0 w 422292"/>
                <a:gd name="connsiteY2" fmla="*/ 126455 h 422292"/>
                <a:gd name="connsiteX3" fmla="*/ 0 w 422292"/>
                <a:gd name="connsiteY3" fmla="*/ 295837 h 422292"/>
                <a:gd name="connsiteX4" fmla="*/ 126455 w 422292"/>
                <a:gd name="connsiteY4" fmla="*/ 422292 h 422292"/>
                <a:gd name="connsiteX5" fmla="*/ 295837 w 422292"/>
                <a:gd name="connsiteY5" fmla="*/ 422292 h 422292"/>
                <a:gd name="connsiteX6" fmla="*/ 422292 w 422292"/>
                <a:gd name="connsiteY6" fmla="*/ 295837 h 422292"/>
                <a:gd name="connsiteX7" fmla="*/ 422292 w 422292"/>
                <a:gd name="connsiteY7" fmla="*/ 126455 h 422292"/>
                <a:gd name="connsiteX8" fmla="*/ 295837 w 422292"/>
                <a:gd name="connsiteY8" fmla="*/ 0 h 422292"/>
                <a:gd name="connsiteX9" fmla="*/ 375486 w 422292"/>
                <a:gd name="connsiteY9" fmla="*/ 114559 h 422292"/>
                <a:gd name="connsiteX10" fmla="*/ 322473 w 422292"/>
                <a:gd name="connsiteY10" fmla="*/ 114559 h 422292"/>
                <a:gd name="connsiteX11" fmla="*/ 275408 w 422292"/>
                <a:gd name="connsiteY11" fmla="*/ 46031 h 422292"/>
                <a:gd name="connsiteX12" fmla="*/ 295579 w 422292"/>
                <a:gd name="connsiteY12" fmla="*/ 46031 h 422292"/>
                <a:gd name="connsiteX13" fmla="*/ 375486 w 422292"/>
                <a:gd name="connsiteY13" fmla="*/ 114559 h 422292"/>
                <a:gd name="connsiteX14" fmla="*/ 201707 w 422292"/>
                <a:gd name="connsiteY14" fmla="*/ 114559 h 422292"/>
                <a:gd name="connsiteX15" fmla="*/ 154642 w 422292"/>
                <a:gd name="connsiteY15" fmla="*/ 45772 h 422292"/>
                <a:gd name="connsiteX16" fmla="*/ 222912 w 422292"/>
                <a:gd name="connsiteY16" fmla="*/ 45772 h 422292"/>
                <a:gd name="connsiteX17" fmla="*/ 269977 w 422292"/>
                <a:gd name="connsiteY17" fmla="*/ 114301 h 422292"/>
                <a:gd name="connsiteX18" fmla="*/ 201707 w 422292"/>
                <a:gd name="connsiteY18" fmla="*/ 114301 h 422292"/>
                <a:gd name="connsiteX19" fmla="*/ 104474 w 422292"/>
                <a:gd name="connsiteY19" fmla="*/ 48875 h 422292"/>
                <a:gd name="connsiteX20" fmla="*/ 149212 w 422292"/>
                <a:gd name="connsiteY20" fmla="*/ 114301 h 422292"/>
                <a:gd name="connsiteX21" fmla="*/ 46806 w 422292"/>
                <a:gd name="connsiteY21" fmla="*/ 114301 h 422292"/>
                <a:gd name="connsiteX22" fmla="*/ 104474 w 422292"/>
                <a:gd name="connsiteY22" fmla="*/ 48875 h 422292"/>
                <a:gd name="connsiteX23" fmla="*/ 295837 w 422292"/>
                <a:gd name="connsiteY23" fmla="*/ 376520 h 422292"/>
                <a:gd name="connsiteX24" fmla="*/ 126455 w 422292"/>
                <a:gd name="connsiteY24" fmla="*/ 376520 h 422292"/>
                <a:gd name="connsiteX25" fmla="*/ 45772 w 422292"/>
                <a:gd name="connsiteY25" fmla="*/ 295837 h 422292"/>
                <a:gd name="connsiteX26" fmla="*/ 45772 w 422292"/>
                <a:gd name="connsiteY26" fmla="*/ 157745 h 422292"/>
                <a:gd name="connsiteX27" fmla="*/ 376520 w 422292"/>
                <a:gd name="connsiteY27" fmla="*/ 157745 h 422292"/>
                <a:gd name="connsiteX28" fmla="*/ 376520 w 422292"/>
                <a:gd name="connsiteY28" fmla="*/ 295837 h 422292"/>
                <a:gd name="connsiteX29" fmla="*/ 295837 w 422292"/>
                <a:gd name="connsiteY29" fmla="*/ 376520 h 422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2292" h="422292">
                  <a:moveTo>
                    <a:pt x="295837" y="0"/>
                  </a:moveTo>
                  <a:lnTo>
                    <a:pt x="126455" y="0"/>
                  </a:lnTo>
                  <a:cubicBezTo>
                    <a:pt x="56633" y="0"/>
                    <a:pt x="0" y="56633"/>
                    <a:pt x="0" y="126455"/>
                  </a:cubicBezTo>
                  <a:lnTo>
                    <a:pt x="0" y="295837"/>
                  </a:lnTo>
                  <a:cubicBezTo>
                    <a:pt x="0" y="365659"/>
                    <a:pt x="56633" y="422292"/>
                    <a:pt x="126455" y="422292"/>
                  </a:cubicBezTo>
                  <a:lnTo>
                    <a:pt x="295837" y="422292"/>
                  </a:lnTo>
                  <a:cubicBezTo>
                    <a:pt x="365659" y="422292"/>
                    <a:pt x="422292" y="365659"/>
                    <a:pt x="422292" y="295837"/>
                  </a:cubicBezTo>
                  <a:lnTo>
                    <a:pt x="422292" y="126455"/>
                  </a:lnTo>
                  <a:cubicBezTo>
                    <a:pt x="422292" y="56633"/>
                    <a:pt x="365659" y="0"/>
                    <a:pt x="295837" y="0"/>
                  </a:cubicBezTo>
                  <a:close/>
                  <a:moveTo>
                    <a:pt x="375486" y="114559"/>
                  </a:moveTo>
                  <a:lnTo>
                    <a:pt x="322473" y="114559"/>
                  </a:lnTo>
                  <a:lnTo>
                    <a:pt x="275408" y="46031"/>
                  </a:lnTo>
                  <a:lnTo>
                    <a:pt x="295579" y="46031"/>
                  </a:lnTo>
                  <a:cubicBezTo>
                    <a:pt x="336179" y="45772"/>
                    <a:pt x="369797" y="75770"/>
                    <a:pt x="375486" y="114559"/>
                  </a:cubicBezTo>
                  <a:close/>
                  <a:moveTo>
                    <a:pt x="201707" y="114559"/>
                  </a:moveTo>
                  <a:lnTo>
                    <a:pt x="154642" y="45772"/>
                  </a:lnTo>
                  <a:lnTo>
                    <a:pt x="222912" y="45772"/>
                  </a:lnTo>
                  <a:lnTo>
                    <a:pt x="269977" y="114301"/>
                  </a:lnTo>
                  <a:lnTo>
                    <a:pt x="201707" y="114301"/>
                  </a:lnTo>
                  <a:close/>
                  <a:moveTo>
                    <a:pt x="104474" y="48875"/>
                  </a:moveTo>
                  <a:lnTo>
                    <a:pt x="149212" y="114301"/>
                  </a:lnTo>
                  <a:lnTo>
                    <a:pt x="46806" y="114301"/>
                  </a:lnTo>
                  <a:cubicBezTo>
                    <a:pt x="51461" y="83010"/>
                    <a:pt x="74477" y="57668"/>
                    <a:pt x="104474" y="48875"/>
                  </a:cubicBezTo>
                  <a:close/>
                  <a:moveTo>
                    <a:pt x="295837" y="376520"/>
                  </a:moveTo>
                  <a:lnTo>
                    <a:pt x="126455" y="376520"/>
                  </a:lnTo>
                  <a:cubicBezTo>
                    <a:pt x="81976" y="376520"/>
                    <a:pt x="45772" y="340316"/>
                    <a:pt x="45772" y="295837"/>
                  </a:cubicBezTo>
                  <a:lnTo>
                    <a:pt x="45772" y="157745"/>
                  </a:lnTo>
                  <a:lnTo>
                    <a:pt x="376520" y="157745"/>
                  </a:lnTo>
                  <a:lnTo>
                    <a:pt x="376520" y="295837"/>
                  </a:lnTo>
                  <a:cubicBezTo>
                    <a:pt x="376520" y="340316"/>
                    <a:pt x="340316" y="376520"/>
                    <a:pt x="295837" y="376520"/>
                  </a:cubicBezTo>
                  <a:close/>
                </a:path>
              </a:pathLst>
            </a:custGeom>
            <a:grpFill/>
            <a:ln w="2572" cap="flat">
              <a:noFill/>
              <a:prstDash val="solid"/>
              <a:miter/>
            </a:ln>
          </p:spPr>
          <p:txBody>
            <a:bodyPr rtlCol="0" anchor="ctr"/>
            <a:lstStyle/>
            <a:p>
              <a:endParaRPr lang="es-CO" dirty="0"/>
            </a:p>
          </p:txBody>
        </p:sp>
        <p:sp>
          <p:nvSpPr>
            <p:cNvPr id="97" name="Forma libre: forma 33">
              <a:extLst>
                <a:ext uri="{FF2B5EF4-FFF2-40B4-BE49-F238E27FC236}">
                  <a16:creationId xmlns="" xmlns:a16="http://schemas.microsoft.com/office/drawing/2014/main" id="{18FDEE1A-050F-F294-F19C-2446F87A8323}"/>
                </a:ext>
              </a:extLst>
            </p:cNvPr>
            <p:cNvSpPr/>
            <p:nvPr/>
          </p:nvSpPr>
          <p:spPr>
            <a:xfrm>
              <a:off x="591392" y="3629129"/>
              <a:ext cx="122769" cy="139000"/>
            </a:xfrm>
            <a:custGeom>
              <a:avLst/>
              <a:gdLst>
                <a:gd name="connsiteX0" fmla="*/ 117921 w 122769"/>
                <a:gd name="connsiteY0" fmla="*/ 60837 h 139000"/>
                <a:gd name="connsiteX1" fmla="*/ 14740 w 122769"/>
                <a:gd name="connsiteY1" fmla="*/ 1359 h 139000"/>
                <a:gd name="connsiteX2" fmla="*/ 0 w 122769"/>
                <a:gd name="connsiteY2" fmla="*/ 9893 h 139000"/>
                <a:gd name="connsiteX3" fmla="*/ 0 w 122769"/>
                <a:gd name="connsiteY3" fmla="*/ 129107 h 139000"/>
                <a:gd name="connsiteX4" fmla="*/ 14740 w 122769"/>
                <a:gd name="connsiteY4" fmla="*/ 137641 h 139000"/>
                <a:gd name="connsiteX5" fmla="*/ 117921 w 122769"/>
                <a:gd name="connsiteY5" fmla="*/ 78163 h 139000"/>
                <a:gd name="connsiteX6" fmla="*/ 117921 w 122769"/>
                <a:gd name="connsiteY6" fmla="*/ 60837 h 13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769" h="139000">
                  <a:moveTo>
                    <a:pt x="117921" y="60837"/>
                  </a:moveTo>
                  <a:lnTo>
                    <a:pt x="14740" y="1359"/>
                  </a:lnTo>
                  <a:cubicBezTo>
                    <a:pt x="8275" y="-2520"/>
                    <a:pt x="0" y="2394"/>
                    <a:pt x="0" y="9893"/>
                  </a:cubicBezTo>
                  <a:lnTo>
                    <a:pt x="0" y="129107"/>
                  </a:lnTo>
                  <a:cubicBezTo>
                    <a:pt x="0" y="136607"/>
                    <a:pt x="8275" y="141520"/>
                    <a:pt x="14740" y="137641"/>
                  </a:cubicBezTo>
                  <a:lnTo>
                    <a:pt x="117921" y="78163"/>
                  </a:lnTo>
                  <a:cubicBezTo>
                    <a:pt x="124386" y="74284"/>
                    <a:pt x="124386" y="64716"/>
                    <a:pt x="117921" y="60837"/>
                  </a:cubicBezTo>
                  <a:close/>
                </a:path>
              </a:pathLst>
            </a:custGeom>
            <a:grpFill/>
            <a:ln w="2572" cap="flat">
              <a:noFill/>
              <a:prstDash val="solid"/>
              <a:miter/>
            </a:ln>
          </p:spPr>
          <p:txBody>
            <a:bodyPr rtlCol="0" anchor="ctr"/>
            <a:lstStyle/>
            <a:p>
              <a:endParaRPr lang="es-CO" dirty="0"/>
            </a:p>
          </p:txBody>
        </p:sp>
      </p:grpSp>
      <p:sp>
        <p:nvSpPr>
          <p:cNvPr id="98" name="Elipse 79">
            <a:extLst>
              <a:ext uri="{FF2B5EF4-FFF2-40B4-BE49-F238E27FC236}">
                <a16:creationId xmlns:a16="http://schemas.microsoft.com/office/drawing/2014/main" xmlns="" id="{BB9D23A3-A666-7858-A5DA-C4C203CAA3A5}"/>
              </a:ext>
            </a:extLst>
          </p:cNvPr>
          <p:cNvSpPr/>
          <p:nvPr/>
        </p:nvSpPr>
        <p:spPr>
          <a:xfrm>
            <a:off x="105201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99" name="Elipse 23">
            <a:extLst>
              <a:ext uri="{FF2B5EF4-FFF2-40B4-BE49-F238E27FC236}">
                <a16:creationId xmlns:a16="http://schemas.microsoft.com/office/drawing/2014/main" xmlns="" id="{AD3C19D5-8A94-B47F-7DB8-E683AE69FFA4}"/>
              </a:ext>
            </a:extLst>
          </p:cNvPr>
          <p:cNvSpPr/>
          <p:nvPr/>
        </p:nvSpPr>
        <p:spPr>
          <a:xfrm>
            <a:off x="1111628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100" name="Elipse 88">
            <a:extLst>
              <a:ext uri="{FF2B5EF4-FFF2-40B4-BE49-F238E27FC236}">
                <a16:creationId xmlns:a16="http://schemas.microsoft.com/office/drawing/2014/main" xmlns="" id="{31675364-6A9E-7E66-E19A-9C03C6836B18}"/>
              </a:ext>
            </a:extLst>
          </p:cNvPr>
          <p:cNvSpPr/>
          <p:nvPr/>
        </p:nvSpPr>
        <p:spPr>
          <a:xfrm>
            <a:off x="9947372"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sp>
        <p:nvSpPr>
          <p:cNvPr id="101" name="Elipse 22">
            <a:extLst>
              <a:ext uri="{FF2B5EF4-FFF2-40B4-BE49-F238E27FC236}">
                <a16:creationId xmlns:a16="http://schemas.microsoft.com/office/drawing/2014/main" xmlns="" id="{1DA96DB7-89BB-EDC7-1803-A278B62EBF21}"/>
              </a:ext>
            </a:extLst>
          </p:cNvPr>
          <p:cNvSpPr/>
          <p:nvPr/>
        </p:nvSpPr>
        <p:spPr>
          <a:xfrm>
            <a:off x="9320054" y="6065675"/>
            <a:ext cx="444524" cy="446353"/>
          </a:xfrm>
          <a:prstGeom prst="ellipse">
            <a:avLst/>
          </a:prstGeom>
          <a:noFill/>
          <a:ln w="12700">
            <a:gradFill>
              <a:gsLst>
                <a:gs pos="0">
                  <a:schemeClr val="accent1"/>
                </a:gs>
                <a:gs pos="27000">
                  <a:schemeClr val="accent2"/>
                </a:gs>
                <a:gs pos="64000">
                  <a:schemeClr val="accent3"/>
                </a:gs>
                <a:gs pos="100000">
                  <a:schemeClr val="accent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1100" dirty="0"/>
          </a:p>
        </p:txBody>
      </p:sp>
      <p:grpSp>
        <p:nvGrpSpPr>
          <p:cNvPr id="102" name="Google Shape;1105;p41"/>
          <p:cNvGrpSpPr/>
          <p:nvPr/>
        </p:nvGrpSpPr>
        <p:grpSpPr>
          <a:xfrm>
            <a:off x="9435385" y="6143384"/>
            <a:ext cx="224052" cy="312305"/>
            <a:chOff x="-38542250" y="3220175"/>
            <a:chExt cx="341525" cy="318525"/>
          </a:xfrm>
          <a:solidFill>
            <a:srgbClr val="FF0000"/>
          </a:solidFill>
        </p:grpSpPr>
        <p:sp>
          <p:nvSpPr>
            <p:cNvPr id="103" name="Google Shape;1106;p4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1107;p4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1108;p4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06" name="Picture 10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639033" y="6152313"/>
            <a:ext cx="237906" cy="297382"/>
          </a:xfrm>
          <a:prstGeom prst="rect">
            <a:avLst/>
          </a:prstGeom>
        </p:spPr>
      </p:pic>
      <p:grpSp>
        <p:nvGrpSpPr>
          <p:cNvPr id="107" name="Google Shape;270;p20"/>
          <p:cNvGrpSpPr/>
          <p:nvPr/>
        </p:nvGrpSpPr>
        <p:grpSpPr>
          <a:xfrm>
            <a:off x="11198952" y="5981811"/>
            <a:ext cx="320867" cy="359409"/>
            <a:chOff x="-2310650" y="3525775"/>
            <a:chExt cx="292250" cy="363125"/>
          </a:xfrm>
          <a:solidFill>
            <a:schemeClr val="bg1">
              <a:lumMod val="50000"/>
            </a:schemeClr>
          </a:solidFill>
        </p:grpSpPr>
        <p:sp>
          <p:nvSpPr>
            <p:cNvPr id="108" name="Google Shape;271;p2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272;p2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273;p2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274;p2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 name="Google Shape;344;p21"/>
          <p:cNvGrpSpPr/>
          <p:nvPr/>
        </p:nvGrpSpPr>
        <p:grpSpPr>
          <a:xfrm rot="21371009">
            <a:off x="9967002" y="6135493"/>
            <a:ext cx="368478" cy="339555"/>
            <a:chOff x="5608850" y="4626219"/>
            <a:chExt cx="333020" cy="367481"/>
          </a:xfrm>
          <a:solidFill>
            <a:srgbClr val="002060"/>
          </a:solidFill>
        </p:grpSpPr>
        <p:sp>
          <p:nvSpPr>
            <p:cNvPr id="113" name="Google Shape;345;p21"/>
            <p:cNvSpPr/>
            <p:nvPr/>
          </p:nvSpPr>
          <p:spPr>
            <a:xfrm>
              <a:off x="5744814" y="4720713"/>
              <a:ext cx="61093" cy="52956"/>
            </a:xfrm>
            <a:custGeom>
              <a:avLst/>
              <a:gdLst/>
              <a:ahLst/>
              <a:cxnLst/>
              <a:rect l="l" t="t" r="r" b="b"/>
              <a:pathLst>
                <a:path w="1787" h="1549" extrusionOk="0">
                  <a:moveTo>
                    <a:pt x="1429" y="1"/>
                  </a:moveTo>
                  <a:lnTo>
                    <a:pt x="0" y="1025"/>
                  </a:lnTo>
                  <a:cubicBezTo>
                    <a:pt x="143" y="1168"/>
                    <a:pt x="262" y="1358"/>
                    <a:pt x="381" y="1549"/>
                  </a:cubicBezTo>
                  <a:lnTo>
                    <a:pt x="1786" y="525"/>
                  </a:lnTo>
                  <a:cubicBezTo>
                    <a:pt x="1643" y="382"/>
                    <a:pt x="1524" y="19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346;p21"/>
            <p:cNvSpPr/>
            <p:nvPr/>
          </p:nvSpPr>
          <p:spPr>
            <a:xfrm>
              <a:off x="5744814" y="4846899"/>
              <a:ext cx="61093" cy="52170"/>
            </a:xfrm>
            <a:custGeom>
              <a:avLst/>
              <a:gdLst/>
              <a:ahLst/>
              <a:cxnLst/>
              <a:rect l="l" t="t" r="r" b="b"/>
              <a:pathLst>
                <a:path w="1787" h="1526" extrusionOk="0">
                  <a:moveTo>
                    <a:pt x="357" y="1"/>
                  </a:moveTo>
                  <a:cubicBezTo>
                    <a:pt x="262" y="191"/>
                    <a:pt x="143" y="358"/>
                    <a:pt x="0" y="525"/>
                  </a:cubicBezTo>
                  <a:lnTo>
                    <a:pt x="1429" y="1525"/>
                  </a:lnTo>
                  <a:cubicBezTo>
                    <a:pt x="1524" y="1335"/>
                    <a:pt x="1643" y="1144"/>
                    <a:pt x="1786" y="1001"/>
                  </a:cubicBezTo>
                  <a:lnTo>
                    <a:pt x="3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347;p21"/>
            <p:cNvSpPr/>
            <p:nvPr/>
          </p:nvSpPr>
          <p:spPr>
            <a:xfrm>
              <a:off x="5806693" y="4626219"/>
              <a:ext cx="135177" cy="116511"/>
            </a:xfrm>
            <a:custGeom>
              <a:avLst/>
              <a:gdLst/>
              <a:ahLst/>
              <a:cxnLst/>
              <a:rect l="l" t="t" r="r" b="b"/>
              <a:pathLst>
                <a:path w="3954" h="3408" extrusionOk="0">
                  <a:moveTo>
                    <a:pt x="1696" y="1"/>
                  </a:moveTo>
                  <a:cubicBezTo>
                    <a:pt x="828" y="1"/>
                    <a:pt x="0" y="678"/>
                    <a:pt x="0" y="1693"/>
                  </a:cubicBezTo>
                  <a:cubicBezTo>
                    <a:pt x="0" y="2646"/>
                    <a:pt x="738" y="3408"/>
                    <a:pt x="1691" y="3408"/>
                  </a:cubicBezTo>
                  <a:cubicBezTo>
                    <a:pt x="3191" y="3408"/>
                    <a:pt x="3953" y="1574"/>
                    <a:pt x="2882" y="502"/>
                  </a:cubicBezTo>
                  <a:cubicBezTo>
                    <a:pt x="2535" y="156"/>
                    <a:pt x="2111" y="1"/>
                    <a:pt x="1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348;p21"/>
            <p:cNvSpPr/>
            <p:nvPr/>
          </p:nvSpPr>
          <p:spPr>
            <a:xfrm>
              <a:off x="5608850" y="4751652"/>
              <a:ext cx="135998" cy="116477"/>
            </a:xfrm>
            <a:custGeom>
              <a:avLst/>
              <a:gdLst/>
              <a:ahLst/>
              <a:cxnLst/>
              <a:rect l="l" t="t" r="r" b="b"/>
              <a:pathLst>
                <a:path w="3978" h="3407" extrusionOk="0">
                  <a:moveTo>
                    <a:pt x="2260" y="0"/>
                  </a:moveTo>
                  <a:cubicBezTo>
                    <a:pt x="1843" y="0"/>
                    <a:pt x="1418" y="155"/>
                    <a:pt x="1072" y="501"/>
                  </a:cubicBezTo>
                  <a:cubicBezTo>
                    <a:pt x="0" y="1572"/>
                    <a:pt x="762" y="3406"/>
                    <a:pt x="2286" y="3406"/>
                  </a:cubicBezTo>
                  <a:cubicBezTo>
                    <a:pt x="3215" y="3406"/>
                    <a:pt x="3977" y="2644"/>
                    <a:pt x="3977" y="1715"/>
                  </a:cubicBezTo>
                  <a:cubicBezTo>
                    <a:pt x="3977" y="683"/>
                    <a:pt x="3136" y="0"/>
                    <a:pt x="22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349;p21"/>
            <p:cNvSpPr/>
            <p:nvPr/>
          </p:nvSpPr>
          <p:spPr>
            <a:xfrm>
              <a:off x="5786317" y="4877839"/>
              <a:ext cx="135998" cy="115861"/>
            </a:xfrm>
            <a:custGeom>
              <a:avLst/>
              <a:gdLst/>
              <a:ahLst/>
              <a:cxnLst/>
              <a:rect l="l" t="t" r="r" b="b"/>
              <a:pathLst>
                <a:path w="3978" h="3389" extrusionOk="0">
                  <a:moveTo>
                    <a:pt x="2287" y="1"/>
                  </a:moveTo>
                  <a:cubicBezTo>
                    <a:pt x="763" y="1"/>
                    <a:pt x="1" y="1835"/>
                    <a:pt x="1072" y="2882"/>
                  </a:cubicBezTo>
                  <a:cubicBezTo>
                    <a:pt x="1422" y="3232"/>
                    <a:pt x="1852" y="3389"/>
                    <a:pt x="2274" y="3389"/>
                  </a:cubicBezTo>
                  <a:cubicBezTo>
                    <a:pt x="3145" y="3389"/>
                    <a:pt x="3978" y="2719"/>
                    <a:pt x="3978" y="1692"/>
                  </a:cubicBezTo>
                  <a:cubicBezTo>
                    <a:pt x="3978" y="763"/>
                    <a:pt x="3216" y="1"/>
                    <a:pt x="2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984827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2000" fill="hold"/>
                                        <p:tgtEl>
                                          <p:spTgt spid="30"/>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2000" fill="hold"/>
                                        <p:tgtEl>
                                          <p:spTgt spid="31"/>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2000" fill="hold"/>
                                        <p:tgtEl>
                                          <p:spTgt spid="32"/>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2000" fill="hold"/>
                                        <p:tgtEl>
                                          <p:spTgt spid="3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Lst>
  </p:timing>
</p:sld>
</file>

<file path=ppt/theme/theme1.xml><?xml version="1.0" encoding="utf-8"?>
<a:theme xmlns:a="http://schemas.openxmlformats.org/drawingml/2006/main" name="Office Theme">
  <a:themeElements>
    <a:clrScheme name="Instagram theme">
      <a:dk1>
        <a:srgbClr val="000000"/>
      </a:dk1>
      <a:lt1>
        <a:srgbClr val="FFFFFF"/>
      </a:lt1>
      <a:dk2>
        <a:srgbClr val="212745"/>
      </a:dk2>
      <a:lt2>
        <a:srgbClr val="B4DCFA"/>
      </a:lt2>
      <a:accent1>
        <a:srgbClr val="FFD32C"/>
      </a:accent1>
      <a:accent2>
        <a:srgbClr val="FF7100"/>
      </a:accent2>
      <a:accent3>
        <a:srgbClr val="E600BD"/>
      </a:accent3>
      <a:accent4>
        <a:srgbClr val="7C40F4"/>
      </a:accent4>
      <a:accent5>
        <a:srgbClr val="A91E77"/>
      </a:accent5>
      <a:accent6>
        <a:srgbClr val="8400A8"/>
      </a:accent6>
      <a:hlink>
        <a:srgbClr val="56C7AA"/>
      </a:hlink>
      <a:folHlink>
        <a:srgbClr val="59A8D1"/>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4635</TotalTime>
  <Words>1606</Words>
  <Application>Microsoft Office PowerPoint</Application>
  <PresentationFormat>Custom</PresentationFormat>
  <Paragraphs>308</Paragraphs>
  <Slides>26</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26</vt:i4>
      </vt:variant>
    </vt:vector>
  </HeadingPairs>
  <TitlesOfParts>
    <vt:vector size="37" baseType="lpstr">
      <vt:lpstr>Arial</vt:lpstr>
      <vt:lpstr>Calibri</vt:lpstr>
      <vt:lpstr>Bahnschrift</vt:lpstr>
      <vt:lpstr>Raleway Regular</vt:lpstr>
      <vt:lpstr>Arial Rounded MT Bold</vt:lpstr>
      <vt:lpstr>Poppins Light</vt:lpstr>
      <vt:lpstr>Montserrat ExtraBold</vt:lpstr>
      <vt:lpstr>Arial Black</vt:lpstr>
      <vt:lpstr>Billabong</vt:lpstr>
      <vt:lpstr>Fira Sans Extra Condensed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Jolie Nayibe Serrano</dc:creator>
  <cp:lastModifiedBy>pushkar raj</cp:lastModifiedBy>
  <cp:revision>219</cp:revision>
  <dcterms:created xsi:type="dcterms:W3CDTF">2020-04-22T15:34:04Z</dcterms:created>
  <dcterms:modified xsi:type="dcterms:W3CDTF">2024-09-04T07:15:30Z</dcterms:modified>
</cp:coreProperties>
</file>

<file path=docProps/thumbnail.jpeg>
</file>